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1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65" r:id="rId2"/>
    <p:sldId id="324" r:id="rId3"/>
    <p:sldId id="326" r:id="rId4"/>
    <p:sldId id="320" r:id="rId5"/>
    <p:sldId id="321" r:id="rId6"/>
    <p:sldId id="323" r:id="rId7"/>
    <p:sldId id="327" r:id="rId8"/>
    <p:sldId id="314" r:id="rId9"/>
    <p:sldId id="325" r:id="rId10"/>
    <p:sldId id="318" r:id="rId11"/>
    <p:sldId id="329" r:id="rId12"/>
    <p:sldId id="330" r:id="rId13"/>
    <p:sldId id="331" r:id="rId14"/>
    <p:sldId id="332" r:id="rId15"/>
    <p:sldId id="333" r:id="rId16"/>
    <p:sldId id="334" r:id="rId17"/>
    <p:sldId id="335" r:id="rId18"/>
    <p:sldId id="336" r:id="rId19"/>
    <p:sldId id="337" r:id="rId20"/>
    <p:sldId id="319" r:id="rId21"/>
    <p:sldId id="338" r:id="rId22"/>
    <p:sldId id="339" r:id="rId23"/>
    <p:sldId id="341" r:id="rId24"/>
    <p:sldId id="316" r:id="rId25"/>
    <p:sldId id="322" r:id="rId26"/>
    <p:sldId id="340" r:id="rId27"/>
  </p:sldIdLst>
  <p:sldSz cx="12188825" cy="6858000"/>
  <p:notesSz cx="6858000" cy="9144000"/>
  <p:custDataLst>
    <p:tags r:id="rId3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rham Zilouchian" initials="PZ" lastIdx="1" clrIdx="0">
    <p:extLst>
      <p:ext uri="{19B8F6BF-5375-455C-9EA6-DF929625EA0E}">
        <p15:presenceInfo xmlns:p15="http://schemas.microsoft.com/office/powerpoint/2012/main" userId="129de0b92df9a6d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29" autoAdjust="0"/>
  </p:normalViewPr>
  <p:slideViewPr>
    <p:cSldViewPr showGuides="1">
      <p:cViewPr varScale="1">
        <p:scale>
          <a:sx n="85" d="100"/>
          <a:sy n="85" d="100"/>
        </p:scale>
        <p:origin x="598" y="43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a-IR" dirty="0" smtClean="0"/>
              <a:t>آزمون</a:t>
            </a:r>
            <a:r>
              <a:rPr lang="fa-IR" baseline="0" dirty="0" smtClean="0"/>
              <a:t> اول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General</c:formatCode>
                <c:ptCount val="11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</c:numCache>
            </c:numRef>
          </c:cat>
          <c:val>
            <c:numRef>
              <c:f>Sheet1!$B$2:$B$12</c:f>
              <c:numCache>
                <c:formatCode>General</c:formatCode>
                <c:ptCount val="11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77A-42EE-9BDB-DA967A5ADAC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General</c:formatCode>
                <c:ptCount val="11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</c:numCache>
            </c:numRef>
          </c:cat>
          <c:val>
            <c:numRef>
              <c:f>Sheet1!$C$2:$C$12</c:f>
              <c:numCache>
                <c:formatCode>General</c:formatCode>
                <c:ptCount val="11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77A-42EE-9BDB-DA967A5ADAC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Sheet1!$A$2:$A$12</c:f>
              <c:numCache>
                <c:formatCode>General</c:formatCode>
                <c:ptCount val="11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  <c:pt idx="8">
                  <c:v>16</c:v>
                </c:pt>
                <c:pt idx="9">
                  <c:v>18</c:v>
                </c:pt>
                <c:pt idx="10">
                  <c:v>20</c:v>
                </c:pt>
              </c:numCache>
            </c:numRef>
          </c:cat>
          <c:val>
            <c:numRef>
              <c:f>Sheet1!$D$2:$D$12</c:f>
              <c:numCache>
                <c:formatCode>General</c:formatCode>
                <c:ptCount val="1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7</c:v>
                </c:pt>
                <c:pt idx="4">
                  <c:v>25</c:v>
                </c:pt>
                <c:pt idx="5">
                  <c:v>30</c:v>
                </c:pt>
                <c:pt idx="6">
                  <c:v>37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77A-42EE-9BDB-DA967A5ADA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upDownBars>
          <c:gapWidth val="150"/>
          <c:upBars>
            <c:spPr>
              <a:solidFill>
                <a:schemeClr val="lt1"/>
              </a:solidFill>
              <a:ln w="9525">
                <a:solidFill>
                  <a:schemeClr val="tx1">
                    <a:lumMod val="15000"/>
                    <a:lumOff val="85000"/>
                  </a:schemeClr>
                </a:solidFill>
              </a:ln>
              <a:effectLst/>
            </c:spPr>
          </c:upBars>
          <c:downBars>
            <c:spPr>
              <a:solidFill>
                <a:schemeClr val="dk1">
                  <a:lumMod val="65000"/>
                  <a:lumOff val="3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effectLst/>
            </c:spPr>
          </c:downBars>
        </c:upDownBars>
        <c:smooth val="0"/>
        <c:axId val="1927272240"/>
        <c:axId val="1927275984"/>
      </c:lineChart>
      <c:catAx>
        <c:axId val="19272722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Time(s)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7275984"/>
        <c:crosses val="autoZero"/>
        <c:auto val="1"/>
        <c:lblAlgn val="ctr"/>
        <c:lblOffset val="100"/>
        <c:noMultiLvlLbl val="0"/>
      </c:catAx>
      <c:valAx>
        <c:axId val="1927275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Speed(km/h)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727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a-IR" dirty="0" smtClean="0"/>
              <a:t>آزمون</a:t>
            </a:r>
            <a:r>
              <a:rPr lang="fa-IR" baseline="0" dirty="0" smtClean="0"/>
              <a:t> دوم</a:t>
            </a:r>
            <a:endParaRPr lang="en-US" dirty="0"/>
          </a:p>
        </c:rich>
      </c:tx>
      <c:layout>
        <c:manualLayout>
          <c:xMode val="edge"/>
          <c:yMode val="edge"/>
          <c:x val="0.4426178668828975"/>
          <c:y val="1.406616190927657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Sheet1!$A$2:$A$9</c:f>
              <c:numCache>
                <c:formatCode>General</c:formatCode>
                <c:ptCount val="8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</c:numCache>
            </c:numRef>
          </c:cat>
          <c:val>
            <c:numRef>
              <c:f>Sheet1!$B$2:$B$9</c:f>
              <c:numCache>
                <c:formatCode>General</c:formatCode>
                <c:ptCount val="8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4E-40D5-B280-01FB3212E03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Sheet1!$A$2:$A$9</c:f>
              <c:numCache>
                <c:formatCode>General</c:formatCode>
                <c:ptCount val="8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</c:numCache>
            </c:numRef>
          </c:cat>
          <c:val>
            <c:numRef>
              <c:f>Sheet1!$C$2:$C$9</c:f>
              <c:numCache>
                <c:formatCode>General</c:formatCode>
                <c:ptCount val="8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C4E-40D5-B280-01FB3212E03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Sheet1!$A$2:$A$9</c:f>
              <c:numCache>
                <c:formatCode>General</c:formatCode>
                <c:ptCount val="8"/>
                <c:pt idx="0">
                  <c:v>0</c:v>
                </c:pt>
                <c:pt idx="1">
                  <c:v>2</c:v>
                </c:pt>
                <c:pt idx="2">
                  <c:v>4</c:v>
                </c:pt>
                <c:pt idx="3">
                  <c:v>6</c:v>
                </c:pt>
                <c:pt idx="4">
                  <c:v>8</c:v>
                </c:pt>
                <c:pt idx="5">
                  <c:v>10</c:v>
                </c:pt>
                <c:pt idx="6">
                  <c:v>12</c:v>
                </c:pt>
                <c:pt idx="7">
                  <c:v>14</c:v>
                </c:pt>
              </c:numCache>
            </c:numRef>
          </c:cat>
          <c:val>
            <c:numRef>
              <c:f>Sheet1!$D$2:$D$9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20</c:v>
                </c:pt>
                <c:pt idx="3">
                  <c:v>27</c:v>
                </c:pt>
                <c:pt idx="4">
                  <c:v>23</c:v>
                </c:pt>
                <c:pt idx="5">
                  <c:v>21</c:v>
                </c:pt>
                <c:pt idx="6">
                  <c:v>33</c:v>
                </c:pt>
                <c:pt idx="7">
                  <c:v>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C4E-40D5-B280-01FB3212E0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upDownBars>
          <c:gapWidth val="150"/>
          <c:upBars>
            <c:spPr>
              <a:solidFill>
                <a:schemeClr val="lt1"/>
              </a:solidFill>
              <a:ln w="9525">
                <a:solidFill>
                  <a:schemeClr val="tx1">
                    <a:lumMod val="15000"/>
                    <a:lumOff val="85000"/>
                  </a:schemeClr>
                </a:solidFill>
              </a:ln>
              <a:effectLst/>
            </c:spPr>
          </c:upBars>
          <c:downBars>
            <c:spPr>
              <a:solidFill>
                <a:schemeClr val="dk1">
                  <a:lumMod val="65000"/>
                  <a:lumOff val="35000"/>
                </a:schemeClr>
              </a:solidFill>
              <a:ln w="9525">
                <a:solidFill>
                  <a:schemeClr val="tx1">
                    <a:lumMod val="65000"/>
                    <a:lumOff val="35000"/>
                  </a:schemeClr>
                </a:solidFill>
              </a:ln>
              <a:effectLst/>
            </c:spPr>
          </c:downBars>
        </c:upDownBars>
        <c:smooth val="0"/>
        <c:axId val="1927272240"/>
        <c:axId val="1927275984"/>
      </c:lineChart>
      <c:catAx>
        <c:axId val="19272722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Time(s)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7275984"/>
        <c:crosses val="autoZero"/>
        <c:auto val="1"/>
        <c:lblAlgn val="ctr"/>
        <c:lblOffset val="100"/>
        <c:noMultiLvlLbl val="0"/>
      </c:catAx>
      <c:valAx>
        <c:axId val="1927275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Speed(km/h)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727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delete val="1"/>
      </c:legendEntry>
      <c:legendEntry>
        <c:idx val="1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5-26T03:13:54.295" idx="1">
    <p:pos x="10" y="10"/>
    <p:text/>
    <p:extLst>
      <p:ext uri="{C676402C-5697-4E1C-873F-D02D1690AC5C}">
        <p15:threadingInfo xmlns:p15="http://schemas.microsoft.com/office/powerpoint/2012/main" timeZoneBias="-27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FB71E9-ADA7-4FCE-A719-5863E8268A73}" type="doc">
      <dgm:prSet loTypeId="urn:microsoft.com/office/officeart/2005/8/layout/process3" loCatId="process" qsTypeId="urn:microsoft.com/office/officeart/2005/8/quickstyle/3d3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E6D09B45-0FB0-46F4-B9C5-2E237EC7F8D2}">
      <dgm:prSet phldrT="[Text]" custT="1"/>
      <dgm:spPr/>
      <dgm:t>
        <a:bodyPr/>
        <a:lstStyle/>
        <a:p>
          <a:pPr rtl="1"/>
          <a:r>
            <a:rPr lang="fa-IR" sz="1400" b="1" dirty="0" smtClean="0">
              <a:cs typeface="B Nazanin" panose="00000400000000000000" pitchFamily="2" charset="-78"/>
            </a:rPr>
            <a:t>فیلم معرفی</a:t>
          </a:r>
          <a:endParaRPr lang="en-US" sz="1400" b="1" dirty="0">
            <a:cs typeface="B Nazanin" panose="00000400000000000000" pitchFamily="2" charset="-78"/>
          </a:endParaRPr>
        </a:p>
      </dgm:t>
    </dgm:pt>
    <dgm:pt modelId="{B16FF309-BDBD-4EBD-8DB6-1550EBB10F22}" type="parTrans" cxnId="{F381FA78-59E1-48B6-9680-7D2B75AB436E}">
      <dgm:prSet/>
      <dgm:spPr/>
      <dgm:t>
        <a:bodyPr/>
        <a:lstStyle/>
        <a:p>
          <a:endParaRPr lang="en-US"/>
        </a:p>
      </dgm:t>
    </dgm:pt>
    <dgm:pt modelId="{6C377B47-01C6-4D54-867B-0B0D2EA206B5}" type="sibTrans" cxnId="{F381FA78-59E1-48B6-9680-7D2B75AB436E}">
      <dgm:prSet/>
      <dgm:spPr/>
      <dgm:t>
        <a:bodyPr/>
        <a:lstStyle/>
        <a:p>
          <a:endParaRPr lang="en-US"/>
        </a:p>
      </dgm:t>
    </dgm:pt>
    <dgm:pt modelId="{ED280269-5E78-411D-9045-A7C298362EA8}">
      <dgm:prSet phldrT="[Text]"/>
      <dgm:spPr/>
      <dgm:t>
        <a:bodyPr/>
        <a:lstStyle/>
        <a:p>
          <a:pPr rtl="1"/>
          <a:r>
            <a:rPr lang="en-US" dirty="0" smtClean="0"/>
            <a:t>BMW next 100</a:t>
          </a:r>
          <a:endParaRPr lang="en-US" dirty="0"/>
        </a:p>
      </dgm:t>
    </dgm:pt>
    <dgm:pt modelId="{E11415AE-2CD8-42EF-89CD-623FA6480360}" type="parTrans" cxnId="{4A5BB2B0-6BEC-4BED-806C-852A811E4A1A}">
      <dgm:prSet/>
      <dgm:spPr/>
      <dgm:t>
        <a:bodyPr/>
        <a:lstStyle/>
        <a:p>
          <a:endParaRPr lang="en-US"/>
        </a:p>
      </dgm:t>
    </dgm:pt>
    <dgm:pt modelId="{36CCB72B-8274-427A-80F1-FE7A88641B71}" type="sibTrans" cxnId="{4A5BB2B0-6BEC-4BED-806C-852A811E4A1A}">
      <dgm:prSet/>
      <dgm:spPr/>
      <dgm:t>
        <a:bodyPr/>
        <a:lstStyle/>
        <a:p>
          <a:endParaRPr lang="en-US"/>
        </a:p>
      </dgm:t>
    </dgm:pt>
    <dgm:pt modelId="{0EA3BA8D-493C-4A49-BAD1-DFF3BB42668E}">
      <dgm:prSet phldrT="[Text]" custT="1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pPr rtl="1"/>
          <a:r>
            <a:rPr lang="fa-IR" sz="1400" b="1" dirty="0" smtClean="0">
              <a:cs typeface="B Nazanin" panose="00000400000000000000" pitchFamily="2" charset="-78"/>
            </a:rPr>
            <a:t>معرفی</a:t>
          </a:r>
          <a:endParaRPr lang="en-US" sz="1400" b="1" dirty="0">
            <a:cs typeface="B Nazanin" panose="00000400000000000000" pitchFamily="2" charset="-78"/>
          </a:endParaRPr>
        </a:p>
      </dgm:t>
    </dgm:pt>
    <dgm:pt modelId="{7D89EFA6-7AFA-44BE-9F29-3CB37538D533}" type="parTrans" cxnId="{8FACFDDB-81E9-4BC7-9CE0-7EDB8E6BA245}">
      <dgm:prSet/>
      <dgm:spPr/>
      <dgm:t>
        <a:bodyPr/>
        <a:lstStyle/>
        <a:p>
          <a:endParaRPr lang="en-US"/>
        </a:p>
      </dgm:t>
    </dgm:pt>
    <dgm:pt modelId="{CF709DB9-B9AF-4661-B684-5222D001118A}" type="sibTrans" cxnId="{8FACFDDB-81E9-4BC7-9CE0-7EDB8E6BA245}">
      <dgm:prSet/>
      <dgm:spPr/>
      <dgm:t>
        <a:bodyPr/>
        <a:lstStyle/>
        <a:p>
          <a:endParaRPr lang="en-US"/>
        </a:p>
      </dgm:t>
    </dgm:pt>
    <dgm:pt modelId="{0A2364DC-B1F1-4224-924C-F6F4B4B4B03A}">
      <dgm:prSet phldrT="[Text]"/>
      <dgm:spPr/>
      <dgm:t>
        <a:bodyPr/>
        <a:lstStyle/>
        <a:p>
          <a:pPr rtl="1"/>
          <a:r>
            <a:rPr lang="fa-IR" dirty="0" smtClean="0">
              <a:cs typeface="B Nazanin" panose="00000400000000000000" pitchFamily="2" charset="-78"/>
            </a:rPr>
            <a:t>تعاریف</a:t>
          </a:r>
          <a:endParaRPr lang="en-US" dirty="0">
            <a:cs typeface="B Nazanin" panose="00000400000000000000" pitchFamily="2" charset="-78"/>
          </a:endParaRPr>
        </a:p>
      </dgm:t>
    </dgm:pt>
    <dgm:pt modelId="{65898CE7-C54A-44AA-AB94-09053862A86E}" type="parTrans" cxnId="{60F09142-05BA-4D83-A6D3-0BED7BC5253F}">
      <dgm:prSet/>
      <dgm:spPr/>
      <dgm:t>
        <a:bodyPr/>
        <a:lstStyle/>
        <a:p>
          <a:endParaRPr lang="en-US"/>
        </a:p>
      </dgm:t>
    </dgm:pt>
    <dgm:pt modelId="{DC1949A2-1B1D-4A32-BC2A-E885391E4B02}" type="sibTrans" cxnId="{60F09142-05BA-4D83-A6D3-0BED7BC5253F}">
      <dgm:prSet/>
      <dgm:spPr/>
      <dgm:t>
        <a:bodyPr/>
        <a:lstStyle/>
        <a:p>
          <a:endParaRPr lang="en-US"/>
        </a:p>
      </dgm:t>
    </dgm:pt>
    <dgm:pt modelId="{380BBAA1-C004-48F7-AD14-34529F65CF2C}">
      <dgm:prSet phldrT="[Text]" custT="1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pPr rtl="1"/>
          <a:r>
            <a:rPr lang="fa-IR" sz="1400" b="1" dirty="0" smtClean="0">
              <a:cs typeface="B Nazanin" panose="00000400000000000000" pitchFamily="2" charset="-78"/>
            </a:rPr>
            <a:t>معماری سیستم</a:t>
          </a:r>
          <a:endParaRPr lang="en-US" sz="1400" b="1" dirty="0">
            <a:cs typeface="B Nazanin" panose="00000400000000000000" pitchFamily="2" charset="-78"/>
          </a:endParaRPr>
        </a:p>
      </dgm:t>
    </dgm:pt>
    <dgm:pt modelId="{A7CF0D28-034E-4F85-B1BE-3BD95A35C65D}" type="parTrans" cxnId="{955EFED4-FAC4-4AAE-BFE0-7ED1EEFA5C11}">
      <dgm:prSet/>
      <dgm:spPr/>
      <dgm:t>
        <a:bodyPr/>
        <a:lstStyle/>
        <a:p>
          <a:endParaRPr lang="en-US"/>
        </a:p>
      </dgm:t>
    </dgm:pt>
    <dgm:pt modelId="{EE42BF74-8007-4A42-A661-3F14348347A0}" type="sibTrans" cxnId="{955EFED4-FAC4-4AAE-BFE0-7ED1EEFA5C11}">
      <dgm:prSet/>
      <dgm:spPr/>
      <dgm:t>
        <a:bodyPr/>
        <a:lstStyle/>
        <a:p>
          <a:endParaRPr lang="en-US"/>
        </a:p>
      </dgm:t>
    </dgm:pt>
    <dgm:pt modelId="{AB8A3A0C-E3E2-4395-872C-9E3F6343E849}">
      <dgm:prSet custT="1"/>
      <dgm:spPr/>
      <dgm:t>
        <a:bodyPr/>
        <a:lstStyle/>
        <a:p>
          <a:pPr rtl="1"/>
          <a:r>
            <a:rPr lang="fa-IR" sz="1400" b="1" dirty="0" smtClean="0">
              <a:cs typeface="B Nazanin" panose="00000400000000000000" pitchFamily="2" charset="-78"/>
            </a:rPr>
            <a:t>سیستم تشخیص مانع</a:t>
          </a:r>
          <a:endParaRPr lang="en-US" sz="1400" b="1" dirty="0">
            <a:cs typeface="B Nazanin" panose="00000400000000000000" pitchFamily="2" charset="-78"/>
          </a:endParaRPr>
        </a:p>
      </dgm:t>
    </dgm:pt>
    <dgm:pt modelId="{EA87A4FC-2199-4586-8D55-0465E0870D50}" type="parTrans" cxnId="{E79EBC6D-B361-4DC3-990C-A07C1ED9FD05}">
      <dgm:prSet/>
      <dgm:spPr/>
      <dgm:t>
        <a:bodyPr/>
        <a:lstStyle/>
        <a:p>
          <a:endParaRPr lang="en-US"/>
        </a:p>
      </dgm:t>
    </dgm:pt>
    <dgm:pt modelId="{2C98894F-7DB3-4DB1-ADD0-C734C1270755}" type="sibTrans" cxnId="{E79EBC6D-B361-4DC3-990C-A07C1ED9FD05}">
      <dgm:prSet/>
      <dgm:spPr/>
      <dgm:t>
        <a:bodyPr/>
        <a:lstStyle/>
        <a:p>
          <a:endParaRPr lang="en-US"/>
        </a:p>
      </dgm:t>
    </dgm:pt>
    <dgm:pt modelId="{444B5D2F-9537-48A1-B5C1-5800975ED035}">
      <dgm:prSet custT="1"/>
      <dgm:spPr/>
      <dgm:t>
        <a:bodyPr/>
        <a:lstStyle/>
        <a:p>
          <a:pPr rtl="1"/>
          <a:r>
            <a:rPr lang="fa-IR" sz="1400" b="1" dirty="0" smtClean="0">
              <a:cs typeface="B Nazanin" panose="00000400000000000000" pitchFamily="2" charset="-78"/>
            </a:rPr>
            <a:t>اتوماسیون خودرو</a:t>
          </a:r>
          <a:endParaRPr lang="en-US" sz="1400" b="1" dirty="0">
            <a:cs typeface="B Nazanin" panose="00000400000000000000" pitchFamily="2" charset="-78"/>
          </a:endParaRPr>
        </a:p>
      </dgm:t>
    </dgm:pt>
    <dgm:pt modelId="{29C3C513-C466-443A-80E2-48E4487EF08A}" type="parTrans" cxnId="{65E6E01D-AB3C-4E61-8152-5A24A5DDC64C}">
      <dgm:prSet/>
      <dgm:spPr/>
      <dgm:t>
        <a:bodyPr/>
        <a:lstStyle/>
        <a:p>
          <a:endParaRPr lang="en-US"/>
        </a:p>
      </dgm:t>
    </dgm:pt>
    <dgm:pt modelId="{146D514C-BC3A-4FE1-8EE8-615CB54D8678}" type="sibTrans" cxnId="{65E6E01D-AB3C-4E61-8152-5A24A5DDC64C}">
      <dgm:prSet/>
      <dgm:spPr/>
      <dgm:t>
        <a:bodyPr/>
        <a:lstStyle/>
        <a:p>
          <a:endParaRPr lang="en-US"/>
        </a:p>
      </dgm:t>
    </dgm:pt>
    <dgm:pt modelId="{81CED6DE-EAA4-4695-9027-4D0A846C850C}">
      <dgm:prSet custT="1"/>
      <dgm:spPr/>
      <dgm:t>
        <a:bodyPr/>
        <a:lstStyle/>
        <a:p>
          <a:pPr algn="r" rtl="1"/>
          <a:r>
            <a:rPr lang="fa-IR" sz="1400" b="1" dirty="0" smtClean="0">
              <a:cs typeface="B Nazanin" panose="00000400000000000000" pitchFamily="2" charset="-78"/>
            </a:rPr>
            <a:t>بررسی عملکرد سیستم</a:t>
          </a:r>
          <a:endParaRPr lang="en-US" sz="1400" b="1" dirty="0">
            <a:cs typeface="B Nazanin" panose="00000400000000000000" pitchFamily="2" charset="-78"/>
          </a:endParaRPr>
        </a:p>
      </dgm:t>
    </dgm:pt>
    <dgm:pt modelId="{38300757-9C97-4788-847D-E1D23B5897CC}" type="parTrans" cxnId="{BDF0AEFF-D78F-4475-8D3E-EE606D432BEE}">
      <dgm:prSet/>
      <dgm:spPr/>
      <dgm:t>
        <a:bodyPr/>
        <a:lstStyle/>
        <a:p>
          <a:endParaRPr lang="en-US"/>
        </a:p>
      </dgm:t>
    </dgm:pt>
    <dgm:pt modelId="{F7B9AD6C-215D-4F01-A087-52F46F717FA6}" type="sibTrans" cxnId="{BDF0AEFF-D78F-4475-8D3E-EE606D432BEE}">
      <dgm:prSet/>
      <dgm:spPr/>
      <dgm:t>
        <a:bodyPr/>
        <a:lstStyle/>
        <a:p>
          <a:endParaRPr lang="en-US"/>
        </a:p>
      </dgm:t>
    </dgm:pt>
    <dgm:pt modelId="{2C05C359-9B7D-4CB9-AE29-68983E9BFCBD}">
      <dgm:prSet custT="1"/>
      <dgm:spPr/>
      <dgm:t>
        <a:bodyPr/>
        <a:lstStyle/>
        <a:p>
          <a:pPr rtl="1"/>
          <a:r>
            <a:rPr lang="fa-IR" sz="1200" b="0" dirty="0" smtClean="0">
              <a:cs typeface="B Nazanin" panose="00000400000000000000" pitchFamily="2" charset="-78"/>
            </a:rPr>
            <a:t>تشخیص مانع</a:t>
          </a:r>
          <a:endParaRPr lang="en-US" sz="1200" b="0" dirty="0">
            <a:cs typeface="B Nazanin" panose="00000400000000000000" pitchFamily="2" charset="-78"/>
          </a:endParaRPr>
        </a:p>
      </dgm:t>
    </dgm:pt>
    <dgm:pt modelId="{43E3097A-7DF8-4822-AAE5-BB3D4AE9456F}" type="parTrans" cxnId="{695710DE-95B2-4360-AA24-5FEBFC2C16C8}">
      <dgm:prSet/>
      <dgm:spPr/>
      <dgm:t>
        <a:bodyPr/>
        <a:lstStyle/>
        <a:p>
          <a:endParaRPr lang="en-US"/>
        </a:p>
      </dgm:t>
    </dgm:pt>
    <dgm:pt modelId="{CA859044-BA04-4769-997E-0BA5C722034B}" type="sibTrans" cxnId="{695710DE-95B2-4360-AA24-5FEBFC2C16C8}">
      <dgm:prSet/>
      <dgm:spPr/>
      <dgm:t>
        <a:bodyPr/>
        <a:lstStyle/>
        <a:p>
          <a:endParaRPr lang="en-US"/>
        </a:p>
      </dgm:t>
    </dgm:pt>
    <dgm:pt modelId="{B08B11AC-DAB6-4E4D-8838-BA38CBB92920}">
      <dgm:prSet custT="1"/>
      <dgm:spPr/>
      <dgm:t>
        <a:bodyPr/>
        <a:lstStyle/>
        <a:p>
          <a:pPr rtl="1"/>
          <a:r>
            <a:rPr lang="fa-IR" sz="1200" b="0" dirty="0" smtClean="0">
              <a:cs typeface="B Nazanin" panose="00000400000000000000" pitchFamily="2" charset="-78"/>
            </a:rPr>
            <a:t>محاسبه </a:t>
          </a:r>
          <a:r>
            <a:rPr lang="en-US" sz="1200" b="0" dirty="0" smtClean="0">
              <a:cs typeface="B Nazanin" panose="00000400000000000000" pitchFamily="2" charset="-78"/>
            </a:rPr>
            <a:t>TTC</a:t>
          </a:r>
          <a:endParaRPr lang="en-US" sz="1200" b="0" dirty="0">
            <a:cs typeface="B Nazanin" panose="00000400000000000000" pitchFamily="2" charset="-78"/>
          </a:endParaRPr>
        </a:p>
      </dgm:t>
    </dgm:pt>
    <dgm:pt modelId="{A6410E15-4AEA-41F1-AFB8-51443C879D0F}" type="parTrans" cxnId="{B89440D2-D75F-49B6-B97B-C5AF58C70C07}">
      <dgm:prSet/>
      <dgm:spPr/>
      <dgm:t>
        <a:bodyPr/>
        <a:lstStyle/>
        <a:p>
          <a:endParaRPr lang="en-US"/>
        </a:p>
      </dgm:t>
    </dgm:pt>
    <dgm:pt modelId="{0DE4294D-0249-49D4-8DE8-B457C7A24486}" type="sibTrans" cxnId="{B89440D2-D75F-49B6-B97B-C5AF58C70C07}">
      <dgm:prSet/>
      <dgm:spPr/>
      <dgm:t>
        <a:bodyPr/>
        <a:lstStyle/>
        <a:p>
          <a:endParaRPr lang="en-US"/>
        </a:p>
      </dgm:t>
    </dgm:pt>
    <dgm:pt modelId="{91F7C704-F84B-4213-9FFC-5DC84AD5E239}">
      <dgm:prSet custT="1"/>
      <dgm:spPr/>
      <dgm:t>
        <a:bodyPr/>
        <a:lstStyle/>
        <a:p>
          <a:pPr rtl="1"/>
          <a:r>
            <a:rPr lang="en-US" sz="1200" b="0" dirty="0" smtClean="0">
              <a:cs typeface="B Nazanin" panose="00000400000000000000" pitchFamily="2" charset="-78"/>
            </a:rPr>
            <a:t>10 </a:t>
          </a:r>
          <a:r>
            <a:rPr lang="fa-IR" sz="1200" b="0" dirty="0" smtClean="0">
              <a:cs typeface="B Nazanin" panose="00000400000000000000" pitchFamily="2" charset="-78"/>
            </a:rPr>
            <a:t>حالت مختلف برخورد</a:t>
          </a:r>
          <a:endParaRPr lang="en-US" sz="1200" b="0" dirty="0">
            <a:cs typeface="B Nazanin" panose="00000400000000000000" pitchFamily="2" charset="-78"/>
          </a:endParaRPr>
        </a:p>
      </dgm:t>
    </dgm:pt>
    <dgm:pt modelId="{26D850D2-BB7C-4209-8BE2-2E3DE3B12C0B}" type="parTrans" cxnId="{298B2787-490F-4F3C-BAC1-D6B4D3981854}">
      <dgm:prSet/>
      <dgm:spPr/>
      <dgm:t>
        <a:bodyPr/>
        <a:lstStyle/>
        <a:p>
          <a:endParaRPr lang="en-US"/>
        </a:p>
      </dgm:t>
    </dgm:pt>
    <dgm:pt modelId="{F247D3B9-F232-4623-AA1B-7034256A970D}" type="sibTrans" cxnId="{298B2787-490F-4F3C-BAC1-D6B4D3981854}">
      <dgm:prSet/>
      <dgm:spPr/>
      <dgm:t>
        <a:bodyPr/>
        <a:lstStyle/>
        <a:p>
          <a:endParaRPr lang="en-US"/>
        </a:p>
      </dgm:t>
    </dgm:pt>
    <dgm:pt modelId="{E668E571-37B1-4F20-9675-29F566CA2B5E}">
      <dgm:prSet/>
      <dgm:spPr/>
      <dgm:t>
        <a:bodyPr/>
        <a:lstStyle/>
        <a:p>
          <a:pPr rtl="1"/>
          <a:r>
            <a:rPr lang="fa-IR" b="1" dirty="0" smtClean="0">
              <a:cs typeface="B Nazanin" panose="00000400000000000000" pitchFamily="2" charset="-78"/>
            </a:rPr>
            <a:t>اتوماسیون خودرو</a:t>
          </a:r>
          <a:endParaRPr lang="en-US" b="1" dirty="0">
            <a:cs typeface="B Nazanin" panose="00000400000000000000" pitchFamily="2" charset="-78"/>
          </a:endParaRPr>
        </a:p>
      </dgm:t>
    </dgm:pt>
    <dgm:pt modelId="{ACBBC493-447A-4739-A8F0-35E2A2EC4A73}" type="parTrans" cxnId="{BB63B76A-D104-480D-ABBE-A0A2DC212832}">
      <dgm:prSet/>
      <dgm:spPr/>
      <dgm:t>
        <a:bodyPr/>
        <a:lstStyle/>
        <a:p>
          <a:endParaRPr lang="en-US"/>
        </a:p>
      </dgm:t>
    </dgm:pt>
    <dgm:pt modelId="{0E29EB1D-E1B0-42E1-8FBD-274EA46E78B8}" type="sibTrans" cxnId="{BB63B76A-D104-480D-ABBE-A0A2DC212832}">
      <dgm:prSet/>
      <dgm:spPr/>
      <dgm:t>
        <a:bodyPr/>
        <a:lstStyle/>
        <a:p>
          <a:endParaRPr lang="en-US"/>
        </a:p>
      </dgm:t>
    </dgm:pt>
    <dgm:pt modelId="{6E699F52-C04A-4700-8573-070701E4411C}">
      <dgm:prSet/>
      <dgm:spPr/>
      <dgm:t>
        <a:bodyPr/>
        <a:lstStyle/>
        <a:p>
          <a:pPr rtl="1"/>
          <a:r>
            <a:rPr lang="fa-IR" b="1" dirty="0" smtClean="0">
              <a:cs typeface="B Nazanin" panose="00000400000000000000" pitchFamily="2" charset="-78"/>
            </a:rPr>
            <a:t>کنترل سرعت</a:t>
          </a:r>
          <a:endParaRPr lang="en-US" b="1" dirty="0">
            <a:cs typeface="B Nazanin" panose="00000400000000000000" pitchFamily="2" charset="-78"/>
          </a:endParaRPr>
        </a:p>
      </dgm:t>
    </dgm:pt>
    <dgm:pt modelId="{DFF15099-6D60-407A-A05E-9CAEA0D8AD3F}" type="parTrans" cxnId="{CE47D580-0988-43CE-AC37-524A730AE4F9}">
      <dgm:prSet/>
      <dgm:spPr/>
      <dgm:t>
        <a:bodyPr/>
        <a:lstStyle/>
        <a:p>
          <a:endParaRPr lang="en-US"/>
        </a:p>
      </dgm:t>
    </dgm:pt>
    <dgm:pt modelId="{25937F35-25BF-4793-94A1-9255691907A8}" type="sibTrans" cxnId="{CE47D580-0988-43CE-AC37-524A730AE4F9}">
      <dgm:prSet/>
      <dgm:spPr/>
      <dgm:t>
        <a:bodyPr/>
        <a:lstStyle/>
        <a:p>
          <a:endParaRPr lang="en-US"/>
        </a:p>
      </dgm:t>
    </dgm:pt>
    <dgm:pt modelId="{E0E5856E-D18C-43A4-A37B-B5AE701DF71B}">
      <dgm:prSet/>
      <dgm:spPr/>
      <dgm:t>
        <a:bodyPr/>
        <a:lstStyle/>
        <a:p>
          <a:pPr rtl="1"/>
          <a:endParaRPr lang="en-US" b="1" dirty="0">
            <a:cs typeface="B Nazanin" panose="00000400000000000000" pitchFamily="2" charset="-78"/>
          </a:endParaRPr>
        </a:p>
      </dgm:t>
    </dgm:pt>
    <dgm:pt modelId="{070D379B-CABE-46BC-8507-44163B6333AD}" type="parTrans" cxnId="{514C7F1A-1906-4AFC-8201-C95DFC9B5FCD}">
      <dgm:prSet/>
      <dgm:spPr/>
      <dgm:t>
        <a:bodyPr/>
        <a:lstStyle/>
        <a:p>
          <a:endParaRPr lang="en-US"/>
        </a:p>
      </dgm:t>
    </dgm:pt>
    <dgm:pt modelId="{19DAFE82-5AF8-42D2-BC5A-AA3DCB3224AE}" type="sibTrans" cxnId="{514C7F1A-1906-4AFC-8201-C95DFC9B5FCD}">
      <dgm:prSet/>
      <dgm:spPr/>
      <dgm:t>
        <a:bodyPr/>
        <a:lstStyle/>
        <a:p>
          <a:endParaRPr lang="en-US"/>
        </a:p>
      </dgm:t>
    </dgm:pt>
    <dgm:pt modelId="{D9CEB0B4-7D57-46D5-B224-9A13A082EE9B}">
      <dgm:prSet/>
      <dgm:spPr/>
      <dgm:t>
        <a:bodyPr/>
        <a:lstStyle/>
        <a:p>
          <a:pPr rtl="1"/>
          <a:r>
            <a:rPr lang="fa-IR" b="1" dirty="0" smtClean="0">
              <a:cs typeface="B Nazanin" panose="00000400000000000000" pitchFamily="2" charset="-78"/>
            </a:rPr>
            <a:t>کنترل هوشمند فرمان خودرو</a:t>
          </a:r>
          <a:endParaRPr lang="en-US" b="1" dirty="0">
            <a:cs typeface="B Nazanin" panose="00000400000000000000" pitchFamily="2" charset="-78"/>
          </a:endParaRPr>
        </a:p>
      </dgm:t>
    </dgm:pt>
    <dgm:pt modelId="{EAB7B118-4827-48C2-AE7A-7FC840E5812F}" type="parTrans" cxnId="{A38EBCCE-157F-4C01-88A4-55A359A546D5}">
      <dgm:prSet/>
      <dgm:spPr/>
      <dgm:t>
        <a:bodyPr/>
        <a:lstStyle/>
        <a:p>
          <a:endParaRPr lang="en-US"/>
        </a:p>
      </dgm:t>
    </dgm:pt>
    <dgm:pt modelId="{2D8B13AF-E13D-4D4A-AA44-BDCCBB3D81F1}" type="sibTrans" cxnId="{A38EBCCE-157F-4C01-88A4-55A359A546D5}">
      <dgm:prSet/>
      <dgm:spPr/>
      <dgm:t>
        <a:bodyPr/>
        <a:lstStyle/>
        <a:p>
          <a:endParaRPr lang="en-US"/>
        </a:p>
      </dgm:t>
    </dgm:pt>
    <dgm:pt modelId="{496C89C8-03AD-410D-BBDE-C8C4F31F1C35}">
      <dgm:prSet/>
      <dgm:spPr/>
      <dgm:t>
        <a:bodyPr/>
        <a:lstStyle/>
        <a:p>
          <a:pPr rtl="1"/>
          <a:r>
            <a:rPr lang="fa-IR" b="1" dirty="0" smtClean="0">
              <a:cs typeface="B Nazanin" panose="00000400000000000000" pitchFamily="2" charset="-78"/>
            </a:rPr>
            <a:t>سیستم کنترل سطح پایین</a:t>
          </a:r>
          <a:endParaRPr lang="en-US" b="1" dirty="0">
            <a:cs typeface="B Nazanin" panose="00000400000000000000" pitchFamily="2" charset="-78"/>
          </a:endParaRPr>
        </a:p>
      </dgm:t>
    </dgm:pt>
    <dgm:pt modelId="{37DEFED9-90B1-491B-BBFB-1766781AFCD9}" type="parTrans" cxnId="{3F637B85-9494-4059-A5A4-B4D866C70DEB}">
      <dgm:prSet/>
      <dgm:spPr/>
      <dgm:t>
        <a:bodyPr/>
        <a:lstStyle/>
        <a:p>
          <a:endParaRPr lang="en-US"/>
        </a:p>
      </dgm:t>
    </dgm:pt>
    <dgm:pt modelId="{6B88CEEF-21C2-41E7-9AC0-116583B9FEB8}" type="sibTrans" cxnId="{3F637B85-9494-4059-A5A4-B4D866C70DEB}">
      <dgm:prSet/>
      <dgm:spPr/>
      <dgm:t>
        <a:bodyPr/>
        <a:lstStyle/>
        <a:p>
          <a:endParaRPr lang="en-US"/>
        </a:p>
      </dgm:t>
    </dgm:pt>
    <dgm:pt modelId="{0C4F441C-8100-420D-B910-942E088067C8}">
      <dgm:prSet custT="1"/>
      <dgm:spPr/>
      <dgm:t>
        <a:bodyPr/>
        <a:lstStyle/>
        <a:p>
          <a:pPr algn="r" rtl="1"/>
          <a:r>
            <a:rPr lang="fa-IR" sz="1400" b="1" dirty="0" smtClean="0">
              <a:cs typeface="B Nazanin" panose="00000400000000000000" pitchFamily="2" charset="-78"/>
            </a:rPr>
            <a:t>جمع بندی</a:t>
          </a:r>
          <a:endParaRPr lang="en-US" sz="1400" b="1" dirty="0">
            <a:cs typeface="B Nazanin" panose="00000400000000000000" pitchFamily="2" charset="-78"/>
          </a:endParaRPr>
        </a:p>
      </dgm:t>
    </dgm:pt>
    <dgm:pt modelId="{9A4FB325-C49C-4E0D-B546-A2B0C5B9A93B}" type="parTrans" cxnId="{DDFBFC73-5F01-44CD-8114-C749FD215ECA}">
      <dgm:prSet/>
      <dgm:spPr/>
      <dgm:t>
        <a:bodyPr/>
        <a:lstStyle/>
        <a:p>
          <a:endParaRPr lang="en-US"/>
        </a:p>
      </dgm:t>
    </dgm:pt>
    <dgm:pt modelId="{20FAF4A2-CDB0-43CE-AA86-873C72F4DE0C}" type="sibTrans" cxnId="{DDFBFC73-5F01-44CD-8114-C749FD215ECA}">
      <dgm:prSet/>
      <dgm:spPr/>
      <dgm:t>
        <a:bodyPr/>
        <a:lstStyle/>
        <a:p>
          <a:endParaRPr lang="en-US"/>
        </a:p>
      </dgm:t>
    </dgm:pt>
    <dgm:pt modelId="{7FCD9E45-3BB2-46A2-B437-694F684501AD}" type="pres">
      <dgm:prSet presAssocID="{D2FB71E9-ADA7-4FCE-A719-5863E8268A73}" presName="linearFlow" presStyleCnt="0">
        <dgm:presLayoutVars>
          <dgm:dir val="rev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8DB6C0A-2E55-4593-8A5C-5D06957EB8AE}" type="pres">
      <dgm:prSet presAssocID="{E6D09B45-0FB0-46F4-B9C5-2E237EC7F8D2}" presName="composite" presStyleCnt="0"/>
      <dgm:spPr/>
    </dgm:pt>
    <dgm:pt modelId="{CE339574-520E-4EDB-BF26-1A3A3BCD2818}" type="pres">
      <dgm:prSet presAssocID="{E6D09B45-0FB0-46F4-B9C5-2E237EC7F8D2}" presName="parTx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6EE559-126A-43E9-ADF1-DE403C93BE44}" type="pres">
      <dgm:prSet presAssocID="{E6D09B45-0FB0-46F4-B9C5-2E237EC7F8D2}" presName="parSh" presStyleLbl="node1" presStyleIdx="0" presStyleCnt="7" custLinFactY="-16794" custLinFactNeighborX="2976" custLinFactNeighborY="-100000"/>
      <dgm:spPr/>
      <dgm:t>
        <a:bodyPr/>
        <a:lstStyle/>
        <a:p>
          <a:endParaRPr lang="en-US"/>
        </a:p>
      </dgm:t>
    </dgm:pt>
    <dgm:pt modelId="{445464BF-B8C7-4B6C-8A8D-09973544D235}" type="pres">
      <dgm:prSet presAssocID="{E6D09B45-0FB0-46F4-B9C5-2E237EC7F8D2}" presName="desTx" presStyleLbl="fgAcc1" presStyleIdx="0" presStyleCnt="7" custScaleY="25577" custLinFactNeighborX="4863" custLinFactNeighborY="-500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A9B43C-3669-4630-B5E2-5DBF2A279EDD}" type="pres">
      <dgm:prSet presAssocID="{6C377B47-01C6-4D54-867B-0B0D2EA206B5}" presName="sibTrans" presStyleLbl="sibTrans2D1" presStyleIdx="0" presStyleCnt="6"/>
      <dgm:spPr/>
      <dgm:t>
        <a:bodyPr/>
        <a:lstStyle/>
        <a:p>
          <a:endParaRPr lang="en-US"/>
        </a:p>
      </dgm:t>
    </dgm:pt>
    <dgm:pt modelId="{BFDA110D-9BCE-4435-A4CF-2AD2D424AD3C}" type="pres">
      <dgm:prSet presAssocID="{6C377B47-01C6-4D54-867B-0B0D2EA206B5}" presName="connTx" presStyleLbl="sibTrans2D1" presStyleIdx="0" presStyleCnt="6"/>
      <dgm:spPr/>
      <dgm:t>
        <a:bodyPr/>
        <a:lstStyle/>
        <a:p>
          <a:endParaRPr lang="en-US"/>
        </a:p>
      </dgm:t>
    </dgm:pt>
    <dgm:pt modelId="{C9A8BA91-8D9A-4631-BA97-062ED57B28EE}" type="pres">
      <dgm:prSet presAssocID="{0EA3BA8D-493C-4A49-BAD1-DFF3BB42668E}" presName="composite" presStyleCnt="0"/>
      <dgm:spPr/>
    </dgm:pt>
    <dgm:pt modelId="{951ECB62-76FD-46B9-B0AF-36B0547080FC}" type="pres">
      <dgm:prSet presAssocID="{0EA3BA8D-493C-4A49-BAD1-DFF3BB42668E}" presName="parTx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25E9636-7C80-4464-AFBC-258121C6F674}" type="pres">
      <dgm:prSet presAssocID="{0EA3BA8D-493C-4A49-BAD1-DFF3BB42668E}" presName="parSh" presStyleLbl="node1" presStyleIdx="1" presStyleCnt="7" custLinFactY="-2105" custLinFactNeighborX="-6744" custLinFactNeighborY="-100000"/>
      <dgm:spPr/>
      <dgm:t>
        <a:bodyPr/>
        <a:lstStyle/>
        <a:p>
          <a:endParaRPr lang="en-US"/>
        </a:p>
      </dgm:t>
    </dgm:pt>
    <dgm:pt modelId="{C2B945C4-9267-4EE0-9BAB-0BB47C4C2CCE}" type="pres">
      <dgm:prSet presAssocID="{0EA3BA8D-493C-4A49-BAD1-DFF3BB42668E}" presName="desTx" presStyleLbl="fgAcc1" presStyleIdx="1" presStyleCnt="7" custScaleY="21943" custLinFactNeighborX="-5891" custLinFactNeighborY="-4838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CC4AD3-5E7A-462A-BE3D-556548CA22FD}" type="pres">
      <dgm:prSet presAssocID="{CF709DB9-B9AF-4661-B684-5222D001118A}" presName="sibTrans" presStyleLbl="sibTrans2D1" presStyleIdx="1" presStyleCnt="6"/>
      <dgm:spPr/>
      <dgm:t>
        <a:bodyPr/>
        <a:lstStyle/>
        <a:p>
          <a:endParaRPr lang="en-US"/>
        </a:p>
      </dgm:t>
    </dgm:pt>
    <dgm:pt modelId="{1C403883-3086-446C-B190-37544D460E22}" type="pres">
      <dgm:prSet presAssocID="{CF709DB9-B9AF-4661-B684-5222D001118A}" presName="connTx" presStyleLbl="sibTrans2D1" presStyleIdx="1" presStyleCnt="6"/>
      <dgm:spPr/>
      <dgm:t>
        <a:bodyPr/>
        <a:lstStyle/>
        <a:p>
          <a:endParaRPr lang="en-US"/>
        </a:p>
      </dgm:t>
    </dgm:pt>
    <dgm:pt modelId="{5898472B-6F45-4199-AD97-807832E709A7}" type="pres">
      <dgm:prSet presAssocID="{380BBAA1-C004-48F7-AD14-34529F65CF2C}" presName="composite" presStyleCnt="0"/>
      <dgm:spPr/>
    </dgm:pt>
    <dgm:pt modelId="{E3D1E4DA-D423-41C7-9327-EFE9E95EE231}" type="pres">
      <dgm:prSet presAssocID="{380BBAA1-C004-48F7-AD14-34529F65CF2C}" presName="parTx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1834F4-D4CC-40C4-8C0D-71FD1CF8A049}" type="pres">
      <dgm:prSet presAssocID="{380BBAA1-C004-48F7-AD14-34529F65CF2C}" presName="parSh" presStyleLbl="node1" presStyleIdx="2" presStyleCnt="7" custScaleX="146466" custLinFactNeighborX="3283" custLinFactNeighborY="-98627"/>
      <dgm:spPr/>
      <dgm:t>
        <a:bodyPr/>
        <a:lstStyle/>
        <a:p>
          <a:endParaRPr lang="en-US"/>
        </a:p>
      </dgm:t>
    </dgm:pt>
    <dgm:pt modelId="{0808C770-328D-473F-984E-11D97F627B0D}" type="pres">
      <dgm:prSet presAssocID="{380BBAA1-C004-48F7-AD14-34529F65CF2C}" presName="desTx" presStyleLbl="fgAcc1" presStyleIdx="2" presStyleCnt="7" custFlipVert="1" custScaleY="3980">
        <dgm:presLayoutVars>
          <dgm:bulletEnabled val="1"/>
        </dgm:presLayoutVars>
      </dgm:prSet>
      <dgm:spPr>
        <a:noFill/>
        <a:ln>
          <a:noFill/>
        </a:ln>
      </dgm:spPr>
      <dgm:t>
        <a:bodyPr/>
        <a:lstStyle/>
        <a:p>
          <a:endParaRPr lang="en-US"/>
        </a:p>
      </dgm:t>
    </dgm:pt>
    <dgm:pt modelId="{F48FE9A5-84B1-41E1-AC2A-CFC5235AD923}" type="pres">
      <dgm:prSet presAssocID="{EE42BF74-8007-4A42-A661-3F14348347A0}" presName="sibTrans" presStyleLbl="sibTrans2D1" presStyleIdx="2" presStyleCnt="6"/>
      <dgm:spPr/>
      <dgm:t>
        <a:bodyPr/>
        <a:lstStyle/>
        <a:p>
          <a:endParaRPr lang="en-US"/>
        </a:p>
      </dgm:t>
    </dgm:pt>
    <dgm:pt modelId="{16446BF7-56F8-49C4-BA74-FAEFF1C04BF4}" type="pres">
      <dgm:prSet presAssocID="{EE42BF74-8007-4A42-A661-3F14348347A0}" presName="connTx" presStyleLbl="sibTrans2D1" presStyleIdx="2" presStyleCnt="6"/>
      <dgm:spPr/>
      <dgm:t>
        <a:bodyPr/>
        <a:lstStyle/>
        <a:p>
          <a:endParaRPr lang="en-US"/>
        </a:p>
      </dgm:t>
    </dgm:pt>
    <dgm:pt modelId="{D985C57B-04E6-4238-A075-7F146B7426CD}" type="pres">
      <dgm:prSet presAssocID="{AB8A3A0C-E3E2-4395-872C-9E3F6343E849}" presName="composite" presStyleCnt="0"/>
      <dgm:spPr/>
    </dgm:pt>
    <dgm:pt modelId="{0C155E28-A353-4DAC-B8FA-3DE71DADDE2A}" type="pres">
      <dgm:prSet presAssocID="{AB8A3A0C-E3E2-4395-872C-9E3F6343E849}" presName="parTx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7DC0D87-4827-4522-BB81-16C5B1BC2662}" type="pres">
      <dgm:prSet presAssocID="{AB8A3A0C-E3E2-4395-872C-9E3F6343E849}" presName="parSh" presStyleLbl="node1" presStyleIdx="3" presStyleCnt="7" custScaleX="168013" custLinFactNeighborY="7186"/>
      <dgm:spPr/>
      <dgm:t>
        <a:bodyPr/>
        <a:lstStyle/>
        <a:p>
          <a:endParaRPr lang="en-US"/>
        </a:p>
      </dgm:t>
    </dgm:pt>
    <dgm:pt modelId="{A975C924-41B7-4C91-8EE6-7EF3BFB148C3}" type="pres">
      <dgm:prSet presAssocID="{AB8A3A0C-E3E2-4395-872C-9E3F6343E849}" presName="desTx" presStyleLbl="fgAcc1" presStyleIdx="3" presStyleCnt="7" custScaleX="163910" custScaleY="30029" custLinFactNeighborX="1210" custLinFactNeighborY="-2849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2E92DB-5702-4D92-9AE4-72DE6CEA06CD}" type="pres">
      <dgm:prSet presAssocID="{2C98894F-7DB3-4DB1-ADD0-C734C1270755}" presName="sibTrans" presStyleLbl="sibTrans2D1" presStyleIdx="3" presStyleCnt="6"/>
      <dgm:spPr/>
      <dgm:t>
        <a:bodyPr/>
        <a:lstStyle/>
        <a:p>
          <a:endParaRPr lang="en-US"/>
        </a:p>
      </dgm:t>
    </dgm:pt>
    <dgm:pt modelId="{87A2A48D-E6B3-4CDC-973B-D2DCD87B8381}" type="pres">
      <dgm:prSet presAssocID="{2C98894F-7DB3-4DB1-ADD0-C734C1270755}" presName="connTx" presStyleLbl="sibTrans2D1" presStyleIdx="3" presStyleCnt="6"/>
      <dgm:spPr/>
      <dgm:t>
        <a:bodyPr/>
        <a:lstStyle/>
        <a:p>
          <a:endParaRPr lang="en-US"/>
        </a:p>
      </dgm:t>
    </dgm:pt>
    <dgm:pt modelId="{77F538E9-E47D-45AD-9292-6B9DA6CC21C3}" type="pres">
      <dgm:prSet presAssocID="{444B5D2F-9537-48A1-B5C1-5800975ED035}" presName="composite" presStyleCnt="0"/>
      <dgm:spPr/>
    </dgm:pt>
    <dgm:pt modelId="{60DE3D3D-9BC2-45A4-ACBA-AB2DF593FA8D}" type="pres">
      <dgm:prSet presAssocID="{444B5D2F-9537-48A1-B5C1-5800975ED035}" presName="parTx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29F874-C21D-4552-9A33-1EE3466B343B}" type="pres">
      <dgm:prSet presAssocID="{444B5D2F-9537-48A1-B5C1-5800975ED035}" presName="parSh" presStyleLbl="node1" presStyleIdx="4" presStyleCnt="7" custScaleX="146262" custLinFactNeighborY="13972"/>
      <dgm:spPr/>
      <dgm:t>
        <a:bodyPr/>
        <a:lstStyle/>
        <a:p>
          <a:endParaRPr lang="en-US"/>
        </a:p>
      </dgm:t>
    </dgm:pt>
    <dgm:pt modelId="{88E14B79-9900-4E4F-925B-FEA932E8DFB8}" type="pres">
      <dgm:prSet presAssocID="{444B5D2F-9537-48A1-B5C1-5800975ED035}" presName="desTx" presStyleLbl="fgAcc1" presStyleIdx="4" presStyleCnt="7" custScaleX="133118" custScaleY="43187" custLinFactNeighborX="-331" custLinFactNeighborY="-208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679C3C-BE43-473E-B23C-22718ABE8AC6}" type="pres">
      <dgm:prSet presAssocID="{146D514C-BC3A-4FE1-8EE8-615CB54D8678}" presName="sibTrans" presStyleLbl="sibTrans2D1" presStyleIdx="4" presStyleCnt="6"/>
      <dgm:spPr/>
      <dgm:t>
        <a:bodyPr/>
        <a:lstStyle/>
        <a:p>
          <a:endParaRPr lang="en-US"/>
        </a:p>
      </dgm:t>
    </dgm:pt>
    <dgm:pt modelId="{DB3340A0-CDBC-4793-B0AD-B206FA60D8A1}" type="pres">
      <dgm:prSet presAssocID="{146D514C-BC3A-4FE1-8EE8-615CB54D8678}" presName="connTx" presStyleLbl="sibTrans2D1" presStyleIdx="4" presStyleCnt="6"/>
      <dgm:spPr/>
      <dgm:t>
        <a:bodyPr/>
        <a:lstStyle/>
        <a:p>
          <a:endParaRPr lang="en-US"/>
        </a:p>
      </dgm:t>
    </dgm:pt>
    <dgm:pt modelId="{DB433F36-EC7C-4BA8-BA1B-991ACCB81E8F}" type="pres">
      <dgm:prSet presAssocID="{81CED6DE-EAA4-4695-9027-4D0A846C850C}" presName="composite" presStyleCnt="0"/>
      <dgm:spPr/>
    </dgm:pt>
    <dgm:pt modelId="{88D5FF63-023D-4779-8ACD-EF1AF3D159C6}" type="pres">
      <dgm:prSet presAssocID="{81CED6DE-EAA4-4695-9027-4D0A846C850C}" presName="parTx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5907F7-888E-4248-A89F-62D1560F716B}" type="pres">
      <dgm:prSet presAssocID="{81CED6DE-EAA4-4695-9027-4D0A846C850C}" presName="parSh" presStyleLbl="node1" presStyleIdx="5" presStyleCnt="7" custScaleX="161477" custScaleY="152369" custLinFactNeighborX="3537" custLinFactNeighborY="6439"/>
      <dgm:spPr/>
      <dgm:t>
        <a:bodyPr/>
        <a:lstStyle/>
        <a:p>
          <a:endParaRPr lang="en-US"/>
        </a:p>
      </dgm:t>
    </dgm:pt>
    <dgm:pt modelId="{699B98F1-8F6B-47E2-9CAB-08759F7811F5}" type="pres">
      <dgm:prSet presAssocID="{81CED6DE-EAA4-4695-9027-4D0A846C850C}" presName="desTx" presStyleLbl="fgAcc1" presStyleIdx="5" presStyleCnt="7" custScaleY="56386">
        <dgm:presLayoutVars>
          <dgm:bulletEnabled val="1"/>
        </dgm:presLayoutVars>
      </dgm:prSet>
      <dgm:spPr>
        <a:noFill/>
        <a:ln>
          <a:noFill/>
        </a:ln>
      </dgm:spPr>
      <dgm:t>
        <a:bodyPr/>
        <a:lstStyle/>
        <a:p>
          <a:endParaRPr lang="en-US"/>
        </a:p>
      </dgm:t>
    </dgm:pt>
    <dgm:pt modelId="{2C64D945-288C-44B2-BF0B-E6B4D301AA18}" type="pres">
      <dgm:prSet presAssocID="{F7B9AD6C-215D-4F01-A087-52F46F717FA6}" presName="sibTrans" presStyleLbl="sibTrans2D1" presStyleIdx="5" presStyleCnt="6"/>
      <dgm:spPr/>
      <dgm:t>
        <a:bodyPr/>
        <a:lstStyle/>
        <a:p>
          <a:endParaRPr lang="en-US"/>
        </a:p>
      </dgm:t>
    </dgm:pt>
    <dgm:pt modelId="{B7B4A5A1-083C-47C1-BC0B-31B3F07B7165}" type="pres">
      <dgm:prSet presAssocID="{F7B9AD6C-215D-4F01-A087-52F46F717FA6}" presName="connTx" presStyleLbl="sibTrans2D1" presStyleIdx="5" presStyleCnt="6"/>
      <dgm:spPr/>
      <dgm:t>
        <a:bodyPr/>
        <a:lstStyle/>
        <a:p>
          <a:endParaRPr lang="en-US"/>
        </a:p>
      </dgm:t>
    </dgm:pt>
    <dgm:pt modelId="{D2D6EB8B-51DE-4693-98CA-660FB26A76D3}" type="pres">
      <dgm:prSet presAssocID="{0C4F441C-8100-420D-B910-942E088067C8}" presName="composite" presStyleCnt="0"/>
      <dgm:spPr/>
    </dgm:pt>
    <dgm:pt modelId="{B8B8621E-044D-4374-A5F5-0E806FA4AF23}" type="pres">
      <dgm:prSet presAssocID="{0C4F441C-8100-420D-B910-942E088067C8}" presName="parTx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B0DF57-9CE8-413A-BF35-7ECD75FFBB9F}" type="pres">
      <dgm:prSet presAssocID="{0C4F441C-8100-420D-B910-942E088067C8}" presName="parSh" presStyleLbl="node1" presStyleIdx="6" presStyleCnt="7"/>
      <dgm:spPr/>
      <dgm:t>
        <a:bodyPr/>
        <a:lstStyle/>
        <a:p>
          <a:endParaRPr lang="en-US"/>
        </a:p>
      </dgm:t>
    </dgm:pt>
    <dgm:pt modelId="{466F8F63-5224-48F1-88FD-34D29C1EDB7E}" type="pres">
      <dgm:prSet presAssocID="{0C4F441C-8100-420D-B910-942E088067C8}" presName="desTx" presStyleLbl="fgAcc1" presStyleIdx="6" presStyleCnt="7" custScaleY="78956">
        <dgm:presLayoutVars>
          <dgm:bulletEnabled val="1"/>
        </dgm:presLayoutVars>
      </dgm:prSet>
      <dgm:spPr>
        <a:noFill/>
        <a:ln>
          <a:noFill/>
        </a:ln>
      </dgm:spPr>
      <dgm:t>
        <a:bodyPr/>
        <a:lstStyle/>
        <a:p>
          <a:endParaRPr lang="en-US"/>
        </a:p>
      </dgm:t>
    </dgm:pt>
  </dgm:ptLst>
  <dgm:cxnLst>
    <dgm:cxn modelId="{4D46FD09-8F76-4746-A7A7-794E7AF16BDC}" type="presOf" srcId="{444B5D2F-9537-48A1-B5C1-5800975ED035}" destId="{CA29F874-C21D-4552-9A33-1EE3466B343B}" srcOrd="1" destOrd="0" presId="urn:microsoft.com/office/officeart/2005/8/layout/process3"/>
    <dgm:cxn modelId="{4A5BB2B0-6BEC-4BED-806C-852A811E4A1A}" srcId="{E6D09B45-0FB0-46F4-B9C5-2E237EC7F8D2}" destId="{ED280269-5E78-411D-9045-A7C298362EA8}" srcOrd="0" destOrd="0" parTransId="{E11415AE-2CD8-42EF-89CD-623FA6480360}" sibTransId="{36CCB72B-8274-427A-80F1-FE7A88641B71}"/>
    <dgm:cxn modelId="{6EC88382-A65F-4A40-A4C8-7BEC3E20955F}" type="presOf" srcId="{91F7C704-F84B-4213-9FFC-5DC84AD5E239}" destId="{A975C924-41B7-4C91-8EE6-7EF3BFB148C3}" srcOrd="0" destOrd="2" presId="urn:microsoft.com/office/officeart/2005/8/layout/process3"/>
    <dgm:cxn modelId="{122CEAB7-7FCF-42F3-ADCC-8872A59CBB4E}" type="presOf" srcId="{AB8A3A0C-E3E2-4395-872C-9E3F6343E849}" destId="{0C155E28-A353-4DAC-B8FA-3DE71DADDE2A}" srcOrd="0" destOrd="0" presId="urn:microsoft.com/office/officeart/2005/8/layout/process3"/>
    <dgm:cxn modelId="{298B2787-490F-4F3C-BAC1-D6B4D3981854}" srcId="{AB8A3A0C-E3E2-4395-872C-9E3F6343E849}" destId="{91F7C704-F84B-4213-9FFC-5DC84AD5E239}" srcOrd="2" destOrd="0" parTransId="{26D850D2-BB7C-4209-8BE2-2E3DE3B12C0B}" sibTransId="{F247D3B9-F232-4623-AA1B-7034256A970D}"/>
    <dgm:cxn modelId="{73A3E66B-1687-4FC6-868B-323AD13A8444}" type="presOf" srcId="{E6D09B45-0FB0-46F4-B9C5-2E237EC7F8D2}" destId="{E46EE559-126A-43E9-ADF1-DE403C93BE44}" srcOrd="1" destOrd="0" presId="urn:microsoft.com/office/officeart/2005/8/layout/process3"/>
    <dgm:cxn modelId="{B9EF921F-89AC-445D-92FE-21A9E5D8BC3E}" type="presOf" srcId="{6C377B47-01C6-4D54-867B-0B0D2EA206B5}" destId="{84A9B43C-3669-4630-B5E2-5DBF2A279EDD}" srcOrd="0" destOrd="0" presId="urn:microsoft.com/office/officeart/2005/8/layout/process3"/>
    <dgm:cxn modelId="{7A6CF92C-6079-4F86-8B6C-1815E5E9FB5E}" type="presOf" srcId="{CF709DB9-B9AF-4661-B684-5222D001118A}" destId="{1C403883-3086-446C-B190-37544D460E22}" srcOrd="1" destOrd="0" presId="urn:microsoft.com/office/officeart/2005/8/layout/process3"/>
    <dgm:cxn modelId="{9DB63519-4D4E-4830-82F7-9A3935AC8BAF}" type="presOf" srcId="{0C4F441C-8100-420D-B910-942E088067C8}" destId="{B8B8621E-044D-4374-A5F5-0E806FA4AF23}" srcOrd="0" destOrd="0" presId="urn:microsoft.com/office/officeart/2005/8/layout/process3"/>
    <dgm:cxn modelId="{FF53281E-6F71-474B-AF8C-1322A939EF40}" type="presOf" srcId="{496C89C8-03AD-410D-BBDE-C8C4F31F1C35}" destId="{88E14B79-9900-4E4F-925B-FEA932E8DFB8}" srcOrd="0" destOrd="3" presId="urn:microsoft.com/office/officeart/2005/8/layout/process3"/>
    <dgm:cxn modelId="{8FACFDDB-81E9-4BC7-9CE0-7EDB8E6BA245}" srcId="{D2FB71E9-ADA7-4FCE-A719-5863E8268A73}" destId="{0EA3BA8D-493C-4A49-BAD1-DFF3BB42668E}" srcOrd="1" destOrd="0" parTransId="{7D89EFA6-7AFA-44BE-9F29-3CB37538D533}" sibTransId="{CF709DB9-B9AF-4661-B684-5222D001118A}"/>
    <dgm:cxn modelId="{01174719-F84A-49FF-9CC4-51F26481FFCC}" type="presOf" srcId="{D2FB71E9-ADA7-4FCE-A719-5863E8268A73}" destId="{7FCD9E45-3BB2-46A2-B437-694F684501AD}" srcOrd="0" destOrd="0" presId="urn:microsoft.com/office/officeart/2005/8/layout/process3"/>
    <dgm:cxn modelId="{5A2C7672-E2D5-46A2-B3D8-C928A890CA06}" type="presOf" srcId="{AB8A3A0C-E3E2-4395-872C-9E3F6343E849}" destId="{47DC0D87-4827-4522-BB81-16C5B1BC2662}" srcOrd="1" destOrd="0" presId="urn:microsoft.com/office/officeart/2005/8/layout/process3"/>
    <dgm:cxn modelId="{B89440D2-D75F-49B6-B97B-C5AF58C70C07}" srcId="{AB8A3A0C-E3E2-4395-872C-9E3F6343E849}" destId="{B08B11AC-DAB6-4E4D-8838-BA38CBB92920}" srcOrd="1" destOrd="0" parTransId="{A6410E15-4AEA-41F1-AFB8-51443C879D0F}" sibTransId="{0DE4294D-0249-49D4-8DE8-B457C7A24486}"/>
    <dgm:cxn modelId="{29E782A3-79D4-409D-8193-F32B7E99403E}" type="presOf" srcId="{2C98894F-7DB3-4DB1-ADD0-C734C1270755}" destId="{87A2A48D-E6B3-4CDC-973B-D2DCD87B8381}" srcOrd="1" destOrd="0" presId="urn:microsoft.com/office/officeart/2005/8/layout/process3"/>
    <dgm:cxn modelId="{514C7F1A-1906-4AFC-8201-C95DFC9B5FCD}" srcId="{444B5D2F-9537-48A1-B5C1-5800975ED035}" destId="{E0E5856E-D18C-43A4-A37B-B5AE701DF71B}" srcOrd="4" destOrd="0" parTransId="{070D379B-CABE-46BC-8507-44163B6333AD}" sibTransId="{19DAFE82-5AF8-42D2-BC5A-AA3DCB3224AE}"/>
    <dgm:cxn modelId="{BDF0AEFF-D78F-4475-8D3E-EE606D432BEE}" srcId="{D2FB71E9-ADA7-4FCE-A719-5863E8268A73}" destId="{81CED6DE-EAA4-4695-9027-4D0A846C850C}" srcOrd="5" destOrd="0" parTransId="{38300757-9C97-4788-847D-E1D23B5897CC}" sibTransId="{F7B9AD6C-215D-4F01-A087-52F46F717FA6}"/>
    <dgm:cxn modelId="{2AD6EE8F-444D-40CF-B7A8-515C9EB7CC04}" type="presOf" srcId="{146D514C-BC3A-4FE1-8EE8-615CB54D8678}" destId="{DB3340A0-CDBC-4793-B0AD-B206FA60D8A1}" srcOrd="1" destOrd="0" presId="urn:microsoft.com/office/officeart/2005/8/layout/process3"/>
    <dgm:cxn modelId="{65E6E01D-AB3C-4E61-8152-5A24A5DDC64C}" srcId="{D2FB71E9-ADA7-4FCE-A719-5863E8268A73}" destId="{444B5D2F-9537-48A1-B5C1-5800975ED035}" srcOrd="4" destOrd="0" parTransId="{29C3C513-C466-443A-80E2-48E4487EF08A}" sibTransId="{146D514C-BC3A-4FE1-8EE8-615CB54D8678}"/>
    <dgm:cxn modelId="{DDFBFC73-5F01-44CD-8114-C749FD215ECA}" srcId="{D2FB71E9-ADA7-4FCE-A719-5863E8268A73}" destId="{0C4F441C-8100-420D-B910-942E088067C8}" srcOrd="6" destOrd="0" parTransId="{9A4FB325-C49C-4E0D-B546-A2B0C5B9A93B}" sibTransId="{20FAF4A2-CDB0-43CE-AA86-873C72F4DE0C}"/>
    <dgm:cxn modelId="{3A76E280-115C-41A2-B66B-57E8D6BC6523}" type="presOf" srcId="{2C98894F-7DB3-4DB1-ADD0-C734C1270755}" destId="{6F2E92DB-5702-4D92-9AE4-72DE6CEA06CD}" srcOrd="0" destOrd="0" presId="urn:microsoft.com/office/officeart/2005/8/layout/process3"/>
    <dgm:cxn modelId="{CE47D580-0988-43CE-AC37-524A730AE4F9}" srcId="{444B5D2F-9537-48A1-B5C1-5800975ED035}" destId="{6E699F52-C04A-4700-8573-070701E4411C}" srcOrd="1" destOrd="0" parTransId="{DFF15099-6D60-407A-A05E-9CAEA0D8AD3F}" sibTransId="{25937F35-25BF-4793-94A1-9255691907A8}"/>
    <dgm:cxn modelId="{77EC9778-5D57-426C-8DC0-90ABBAAB1954}" type="presOf" srcId="{81CED6DE-EAA4-4695-9027-4D0A846C850C}" destId="{88D5FF63-023D-4779-8ACD-EF1AF3D159C6}" srcOrd="0" destOrd="0" presId="urn:microsoft.com/office/officeart/2005/8/layout/process3"/>
    <dgm:cxn modelId="{3F637B85-9494-4059-A5A4-B4D866C70DEB}" srcId="{444B5D2F-9537-48A1-B5C1-5800975ED035}" destId="{496C89C8-03AD-410D-BBDE-C8C4F31F1C35}" srcOrd="3" destOrd="0" parTransId="{37DEFED9-90B1-491B-BBFB-1766781AFCD9}" sibTransId="{6B88CEEF-21C2-41E7-9AC0-116583B9FEB8}"/>
    <dgm:cxn modelId="{BB63B76A-D104-480D-ABBE-A0A2DC212832}" srcId="{444B5D2F-9537-48A1-B5C1-5800975ED035}" destId="{E668E571-37B1-4F20-9675-29F566CA2B5E}" srcOrd="0" destOrd="0" parTransId="{ACBBC493-447A-4739-A8F0-35E2A2EC4A73}" sibTransId="{0E29EB1D-E1B0-42E1-8FBD-274EA46E78B8}"/>
    <dgm:cxn modelId="{9421DBBB-7D35-474D-8303-CF0BA080CAE3}" type="presOf" srcId="{444B5D2F-9537-48A1-B5C1-5800975ED035}" destId="{60DE3D3D-9BC2-45A4-ACBA-AB2DF593FA8D}" srcOrd="0" destOrd="0" presId="urn:microsoft.com/office/officeart/2005/8/layout/process3"/>
    <dgm:cxn modelId="{518F9ABE-85E0-40BC-A5D6-0D3C6311FE06}" type="presOf" srcId="{2C05C359-9B7D-4CB9-AE29-68983E9BFCBD}" destId="{A975C924-41B7-4C91-8EE6-7EF3BFB148C3}" srcOrd="0" destOrd="0" presId="urn:microsoft.com/office/officeart/2005/8/layout/process3"/>
    <dgm:cxn modelId="{CE5D4275-25E5-4D9C-81D4-B0853BD75C69}" type="presOf" srcId="{0EA3BA8D-493C-4A49-BAD1-DFF3BB42668E}" destId="{951ECB62-76FD-46B9-B0AF-36B0547080FC}" srcOrd="0" destOrd="0" presId="urn:microsoft.com/office/officeart/2005/8/layout/process3"/>
    <dgm:cxn modelId="{B454C67B-3694-4BB8-AF84-1C71AFC97081}" type="presOf" srcId="{81CED6DE-EAA4-4695-9027-4D0A846C850C}" destId="{E95907F7-888E-4248-A89F-62D1560F716B}" srcOrd="1" destOrd="0" presId="urn:microsoft.com/office/officeart/2005/8/layout/process3"/>
    <dgm:cxn modelId="{ADE6C65D-9E02-4B96-83F6-CA7DE877B51E}" type="presOf" srcId="{146D514C-BC3A-4FE1-8EE8-615CB54D8678}" destId="{32679C3C-BE43-473E-B23C-22718ABE8AC6}" srcOrd="0" destOrd="0" presId="urn:microsoft.com/office/officeart/2005/8/layout/process3"/>
    <dgm:cxn modelId="{AD4C0384-4641-449F-9524-E4B1BB6E2C2C}" type="presOf" srcId="{B08B11AC-DAB6-4E4D-8838-BA38CBB92920}" destId="{A975C924-41B7-4C91-8EE6-7EF3BFB148C3}" srcOrd="0" destOrd="1" presId="urn:microsoft.com/office/officeart/2005/8/layout/process3"/>
    <dgm:cxn modelId="{08138BD2-1038-4D56-9816-574A5FDCB30F}" type="presOf" srcId="{6E699F52-C04A-4700-8573-070701E4411C}" destId="{88E14B79-9900-4E4F-925B-FEA932E8DFB8}" srcOrd="0" destOrd="1" presId="urn:microsoft.com/office/officeart/2005/8/layout/process3"/>
    <dgm:cxn modelId="{EF60E889-AB58-470F-B4CD-EACC05323C72}" type="presOf" srcId="{380BBAA1-C004-48F7-AD14-34529F65CF2C}" destId="{E3D1E4DA-D423-41C7-9327-EFE9E95EE231}" srcOrd="0" destOrd="0" presId="urn:microsoft.com/office/officeart/2005/8/layout/process3"/>
    <dgm:cxn modelId="{30ADA08B-FEDB-404C-A1E9-EB4D70F7BADA}" type="presOf" srcId="{F7B9AD6C-215D-4F01-A087-52F46F717FA6}" destId="{2C64D945-288C-44B2-BF0B-E6B4D301AA18}" srcOrd="0" destOrd="0" presId="urn:microsoft.com/office/officeart/2005/8/layout/process3"/>
    <dgm:cxn modelId="{A38EBCCE-157F-4C01-88A4-55A359A546D5}" srcId="{444B5D2F-9537-48A1-B5C1-5800975ED035}" destId="{D9CEB0B4-7D57-46D5-B224-9A13A082EE9B}" srcOrd="2" destOrd="0" parTransId="{EAB7B118-4827-48C2-AE7A-7FC840E5812F}" sibTransId="{2D8B13AF-E13D-4D4A-AA44-BDCCBB3D81F1}"/>
    <dgm:cxn modelId="{FE62ACF4-A007-454B-B35F-F1288DAC092C}" type="presOf" srcId="{6C377B47-01C6-4D54-867B-0B0D2EA206B5}" destId="{BFDA110D-9BCE-4435-A4CF-2AD2D424AD3C}" srcOrd="1" destOrd="0" presId="urn:microsoft.com/office/officeart/2005/8/layout/process3"/>
    <dgm:cxn modelId="{695710DE-95B2-4360-AA24-5FEBFC2C16C8}" srcId="{AB8A3A0C-E3E2-4395-872C-9E3F6343E849}" destId="{2C05C359-9B7D-4CB9-AE29-68983E9BFCBD}" srcOrd="0" destOrd="0" parTransId="{43E3097A-7DF8-4822-AAE5-BB3D4AE9456F}" sibTransId="{CA859044-BA04-4769-997E-0BA5C722034B}"/>
    <dgm:cxn modelId="{60F09142-05BA-4D83-A6D3-0BED7BC5253F}" srcId="{0EA3BA8D-493C-4A49-BAD1-DFF3BB42668E}" destId="{0A2364DC-B1F1-4224-924C-F6F4B4B4B03A}" srcOrd="0" destOrd="0" parTransId="{65898CE7-C54A-44AA-AB94-09053862A86E}" sibTransId="{DC1949A2-1B1D-4A32-BC2A-E885391E4B02}"/>
    <dgm:cxn modelId="{D1714278-CF35-4669-B4AD-F82B39F7039D}" type="presOf" srcId="{ED280269-5E78-411D-9045-A7C298362EA8}" destId="{445464BF-B8C7-4B6C-8A8D-09973544D235}" srcOrd="0" destOrd="0" presId="urn:microsoft.com/office/officeart/2005/8/layout/process3"/>
    <dgm:cxn modelId="{1EEAFB10-1EE1-4644-B635-2632057F6658}" type="presOf" srcId="{E668E571-37B1-4F20-9675-29F566CA2B5E}" destId="{88E14B79-9900-4E4F-925B-FEA932E8DFB8}" srcOrd="0" destOrd="0" presId="urn:microsoft.com/office/officeart/2005/8/layout/process3"/>
    <dgm:cxn modelId="{767BD94F-325A-412A-9FB3-6E3B8BFCD14E}" type="presOf" srcId="{E0E5856E-D18C-43A4-A37B-B5AE701DF71B}" destId="{88E14B79-9900-4E4F-925B-FEA932E8DFB8}" srcOrd="0" destOrd="4" presId="urn:microsoft.com/office/officeart/2005/8/layout/process3"/>
    <dgm:cxn modelId="{E88EAAD8-0778-4E1A-ABCA-F74A6B9D3138}" type="presOf" srcId="{EE42BF74-8007-4A42-A661-3F14348347A0}" destId="{F48FE9A5-84B1-41E1-AC2A-CFC5235AD923}" srcOrd="0" destOrd="0" presId="urn:microsoft.com/office/officeart/2005/8/layout/process3"/>
    <dgm:cxn modelId="{99FCB8FC-1907-45A1-91AF-C5F307C5BBD3}" type="presOf" srcId="{EE42BF74-8007-4A42-A661-3F14348347A0}" destId="{16446BF7-56F8-49C4-BA74-FAEFF1C04BF4}" srcOrd="1" destOrd="0" presId="urn:microsoft.com/office/officeart/2005/8/layout/process3"/>
    <dgm:cxn modelId="{380A58F7-1F45-4726-B3AC-8DBA8CA12FFA}" type="presOf" srcId="{0A2364DC-B1F1-4224-924C-F6F4B4B4B03A}" destId="{C2B945C4-9267-4EE0-9BAB-0BB47C4C2CCE}" srcOrd="0" destOrd="0" presId="urn:microsoft.com/office/officeart/2005/8/layout/process3"/>
    <dgm:cxn modelId="{A841AB05-1645-4E61-A341-7E831FD7D099}" type="presOf" srcId="{380BBAA1-C004-48F7-AD14-34529F65CF2C}" destId="{531834F4-D4CC-40C4-8C0D-71FD1CF8A049}" srcOrd="1" destOrd="0" presId="urn:microsoft.com/office/officeart/2005/8/layout/process3"/>
    <dgm:cxn modelId="{955EFED4-FAC4-4AAE-BFE0-7ED1EEFA5C11}" srcId="{D2FB71E9-ADA7-4FCE-A719-5863E8268A73}" destId="{380BBAA1-C004-48F7-AD14-34529F65CF2C}" srcOrd="2" destOrd="0" parTransId="{A7CF0D28-034E-4F85-B1BE-3BD95A35C65D}" sibTransId="{EE42BF74-8007-4A42-A661-3F14348347A0}"/>
    <dgm:cxn modelId="{682F6FA1-E0A5-465D-A17F-EE6A787764BE}" type="presOf" srcId="{D9CEB0B4-7D57-46D5-B224-9A13A082EE9B}" destId="{88E14B79-9900-4E4F-925B-FEA932E8DFB8}" srcOrd="0" destOrd="2" presId="urn:microsoft.com/office/officeart/2005/8/layout/process3"/>
    <dgm:cxn modelId="{F381FA78-59E1-48B6-9680-7D2B75AB436E}" srcId="{D2FB71E9-ADA7-4FCE-A719-5863E8268A73}" destId="{E6D09B45-0FB0-46F4-B9C5-2E237EC7F8D2}" srcOrd="0" destOrd="0" parTransId="{B16FF309-BDBD-4EBD-8DB6-1550EBB10F22}" sibTransId="{6C377B47-01C6-4D54-867B-0B0D2EA206B5}"/>
    <dgm:cxn modelId="{51584385-E21D-4130-AFD7-D888472269CD}" type="presOf" srcId="{E6D09B45-0FB0-46F4-B9C5-2E237EC7F8D2}" destId="{CE339574-520E-4EDB-BF26-1A3A3BCD2818}" srcOrd="0" destOrd="0" presId="urn:microsoft.com/office/officeart/2005/8/layout/process3"/>
    <dgm:cxn modelId="{83628C1E-5BDF-4CE9-ABD0-2CA0F0527222}" type="presOf" srcId="{0EA3BA8D-493C-4A49-BAD1-DFF3BB42668E}" destId="{225E9636-7C80-4464-AFBC-258121C6F674}" srcOrd="1" destOrd="0" presId="urn:microsoft.com/office/officeart/2005/8/layout/process3"/>
    <dgm:cxn modelId="{851B6045-2E75-41AE-8022-694E86529371}" type="presOf" srcId="{CF709DB9-B9AF-4661-B684-5222D001118A}" destId="{0FCC4AD3-5E7A-462A-BE3D-556548CA22FD}" srcOrd="0" destOrd="0" presId="urn:microsoft.com/office/officeart/2005/8/layout/process3"/>
    <dgm:cxn modelId="{8EB4F1F0-673D-4383-91BE-CDB4B5CE86F7}" type="presOf" srcId="{F7B9AD6C-215D-4F01-A087-52F46F717FA6}" destId="{B7B4A5A1-083C-47C1-BC0B-31B3F07B7165}" srcOrd="1" destOrd="0" presId="urn:microsoft.com/office/officeart/2005/8/layout/process3"/>
    <dgm:cxn modelId="{E79EBC6D-B361-4DC3-990C-A07C1ED9FD05}" srcId="{D2FB71E9-ADA7-4FCE-A719-5863E8268A73}" destId="{AB8A3A0C-E3E2-4395-872C-9E3F6343E849}" srcOrd="3" destOrd="0" parTransId="{EA87A4FC-2199-4586-8D55-0465E0870D50}" sibTransId="{2C98894F-7DB3-4DB1-ADD0-C734C1270755}"/>
    <dgm:cxn modelId="{8DC8F31F-F218-4C5D-9F1B-DD1B6F7B33A0}" type="presOf" srcId="{0C4F441C-8100-420D-B910-942E088067C8}" destId="{FCB0DF57-9CE8-413A-BF35-7ECD75FFBB9F}" srcOrd="1" destOrd="0" presId="urn:microsoft.com/office/officeart/2005/8/layout/process3"/>
    <dgm:cxn modelId="{8ABD9510-D110-4F4E-A93C-0C0218D39B40}" type="presParOf" srcId="{7FCD9E45-3BB2-46A2-B437-694F684501AD}" destId="{78DB6C0A-2E55-4593-8A5C-5D06957EB8AE}" srcOrd="0" destOrd="0" presId="urn:microsoft.com/office/officeart/2005/8/layout/process3"/>
    <dgm:cxn modelId="{F275D9A1-C62E-487A-AE74-84E0A7E59FBA}" type="presParOf" srcId="{78DB6C0A-2E55-4593-8A5C-5D06957EB8AE}" destId="{CE339574-520E-4EDB-BF26-1A3A3BCD2818}" srcOrd="0" destOrd="0" presId="urn:microsoft.com/office/officeart/2005/8/layout/process3"/>
    <dgm:cxn modelId="{48CE5684-AC18-485D-B2D3-8305BC001F55}" type="presParOf" srcId="{78DB6C0A-2E55-4593-8A5C-5D06957EB8AE}" destId="{E46EE559-126A-43E9-ADF1-DE403C93BE44}" srcOrd="1" destOrd="0" presId="urn:microsoft.com/office/officeart/2005/8/layout/process3"/>
    <dgm:cxn modelId="{B37831A5-C6E2-439C-924C-0E9EB619674D}" type="presParOf" srcId="{78DB6C0A-2E55-4593-8A5C-5D06957EB8AE}" destId="{445464BF-B8C7-4B6C-8A8D-09973544D235}" srcOrd="2" destOrd="0" presId="urn:microsoft.com/office/officeart/2005/8/layout/process3"/>
    <dgm:cxn modelId="{BE1A17D4-3D3D-45E9-91A4-C4C80D8DBCA7}" type="presParOf" srcId="{7FCD9E45-3BB2-46A2-B437-694F684501AD}" destId="{84A9B43C-3669-4630-B5E2-5DBF2A279EDD}" srcOrd="1" destOrd="0" presId="urn:microsoft.com/office/officeart/2005/8/layout/process3"/>
    <dgm:cxn modelId="{76B40F31-7DA3-46B8-B629-2EBC4A11F59D}" type="presParOf" srcId="{84A9B43C-3669-4630-B5E2-5DBF2A279EDD}" destId="{BFDA110D-9BCE-4435-A4CF-2AD2D424AD3C}" srcOrd="0" destOrd="0" presId="urn:microsoft.com/office/officeart/2005/8/layout/process3"/>
    <dgm:cxn modelId="{8F181B85-D436-476A-966B-66ACFA462D86}" type="presParOf" srcId="{7FCD9E45-3BB2-46A2-B437-694F684501AD}" destId="{C9A8BA91-8D9A-4631-BA97-062ED57B28EE}" srcOrd="2" destOrd="0" presId="urn:microsoft.com/office/officeart/2005/8/layout/process3"/>
    <dgm:cxn modelId="{7A678E8C-E654-46B9-83CD-11D7218B3E3A}" type="presParOf" srcId="{C9A8BA91-8D9A-4631-BA97-062ED57B28EE}" destId="{951ECB62-76FD-46B9-B0AF-36B0547080FC}" srcOrd="0" destOrd="0" presId="urn:microsoft.com/office/officeart/2005/8/layout/process3"/>
    <dgm:cxn modelId="{B6D02FB8-F295-444A-B1E5-683F7538B7B8}" type="presParOf" srcId="{C9A8BA91-8D9A-4631-BA97-062ED57B28EE}" destId="{225E9636-7C80-4464-AFBC-258121C6F674}" srcOrd="1" destOrd="0" presId="urn:microsoft.com/office/officeart/2005/8/layout/process3"/>
    <dgm:cxn modelId="{43AAB525-CE21-467C-8059-1CF97DB286AC}" type="presParOf" srcId="{C9A8BA91-8D9A-4631-BA97-062ED57B28EE}" destId="{C2B945C4-9267-4EE0-9BAB-0BB47C4C2CCE}" srcOrd="2" destOrd="0" presId="urn:microsoft.com/office/officeart/2005/8/layout/process3"/>
    <dgm:cxn modelId="{CE6487E8-5A2B-44EB-B1D0-0B1D65DB1F48}" type="presParOf" srcId="{7FCD9E45-3BB2-46A2-B437-694F684501AD}" destId="{0FCC4AD3-5E7A-462A-BE3D-556548CA22FD}" srcOrd="3" destOrd="0" presId="urn:microsoft.com/office/officeart/2005/8/layout/process3"/>
    <dgm:cxn modelId="{58AE31CA-30EE-43D0-ABE2-BE186A6324D7}" type="presParOf" srcId="{0FCC4AD3-5E7A-462A-BE3D-556548CA22FD}" destId="{1C403883-3086-446C-B190-37544D460E22}" srcOrd="0" destOrd="0" presId="urn:microsoft.com/office/officeart/2005/8/layout/process3"/>
    <dgm:cxn modelId="{DED5A167-DF66-4852-9EDB-AB5EFA0D8A4B}" type="presParOf" srcId="{7FCD9E45-3BB2-46A2-B437-694F684501AD}" destId="{5898472B-6F45-4199-AD97-807832E709A7}" srcOrd="4" destOrd="0" presId="urn:microsoft.com/office/officeart/2005/8/layout/process3"/>
    <dgm:cxn modelId="{058C77BF-8CD4-4047-B8F7-F5E9FD115032}" type="presParOf" srcId="{5898472B-6F45-4199-AD97-807832E709A7}" destId="{E3D1E4DA-D423-41C7-9327-EFE9E95EE231}" srcOrd="0" destOrd="0" presId="urn:microsoft.com/office/officeart/2005/8/layout/process3"/>
    <dgm:cxn modelId="{FDA6822F-4FA8-46BC-A4AF-AB658C3535EA}" type="presParOf" srcId="{5898472B-6F45-4199-AD97-807832E709A7}" destId="{531834F4-D4CC-40C4-8C0D-71FD1CF8A049}" srcOrd="1" destOrd="0" presId="urn:microsoft.com/office/officeart/2005/8/layout/process3"/>
    <dgm:cxn modelId="{E5B54FA5-136A-4C65-923D-DFD79D6CE87D}" type="presParOf" srcId="{5898472B-6F45-4199-AD97-807832E709A7}" destId="{0808C770-328D-473F-984E-11D97F627B0D}" srcOrd="2" destOrd="0" presId="urn:microsoft.com/office/officeart/2005/8/layout/process3"/>
    <dgm:cxn modelId="{D8472A63-0853-48E8-8B92-4DF0EE8D8D39}" type="presParOf" srcId="{7FCD9E45-3BB2-46A2-B437-694F684501AD}" destId="{F48FE9A5-84B1-41E1-AC2A-CFC5235AD923}" srcOrd="5" destOrd="0" presId="urn:microsoft.com/office/officeart/2005/8/layout/process3"/>
    <dgm:cxn modelId="{F1A806A2-2AFC-44EC-BE22-6A030D54BCB8}" type="presParOf" srcId="{F48FE9A5-84B1-41E1-AC2A-CFC5235AD923}" destId="{16446BF7-56F8-49C4-BA74-FAEFF1C04BF4}" srcOrd="0" destOrd="0" presId="urn:microsoft.com/office/officeart/2005/8/layout/process3"/>
    <dgm:cxn modelId="{B7BA6463-A256-4736-86C2-BDAE22F0FF0E}" type="presParOf" srcId="{7FCD9E45-3BB2-46A2-B437-694F684501AD}" destId="{D985C57B-04E6-4238-A075-7F146B7426CD}" srcOrd="6" destOrd="0" presId="urn:microsoft.com/office/officeart/2005/8/layout/process3"/>
    <dgm:cxn modelId="{1279B0D8-D702-44E7-8085-387B09F1077C}" type="presParOf" srcId="{D985C57B-04E6-4238-A075-7F146B7426CD}" destId="{0C155E28-A353-4DAC-B8FA-3DE71DADDE2A}" srcOrd="0" destOrd="0" presId="urn:microsoft.com/office/officeart/2005/8/layout/process3"/>
    <dgm:cxn modelId="{2466D3B9-C121-46B5-8FB0-4CF1974B9E55}" type="presParOf" srcId="{D985C57B-04E6-4238-A075-7F146B7426CD}" destId="{47DC0D87-4827-4522-BB81-16C5B1BC2662}" srcOrd="1" destOrd="0" presId="urn:microsoft.com/office/officeart/2005/8/layout/process3"/>
    <dgm:cxn modelId="{E9542E51-A08A-489E-8607-E30041565C4D}" type="presParOf" srcId="{D985C57B-04E6-4238-A075-7F146B7426CD}" destId="{A975C924-41B7-4C91-8EE6-7EF3BFB148C3}" srcOrd="2" destOrd="0" presId="urn:microsoft.com/office/officeart/2005/8/layout/process3"/>
    <dgm:cxn modelId="{882B5580-8E12-4FEB-A5FF-4F1F00EC72E9}" type="presParOf" srcId="{7FCD9E45-3BB2-46A2-B437-694F684501AD}" destId="{6F2E92DB-5702-4D92-9AE4-72DE6CEA06CD}" srcOrd="7" destOrd="0" presId="urn:microsoft.com/office/officeart/2005/8/layout/process3"/>
    <dgm:cxn modelId="{7ABCA4CD-99DB-4C02-9C62-045516A3B748}" type="presParOf" srcId="{6F2E92DB-5702-4D92-9AE4-72DE6CEA06CD}" destId="{87A2A48D-E6B3-4CDC-973B-D2DCD87B8381}" srcOrd="0" destOrd="0" presId="urn:microsoft.com/office/officeart/2005/8/layout/process3"/>
    <dgm:cxn modelId="{CAF77FBA-381C-4481-8AE6-B1C3D31743E8}" type="presParOf" srcId="{7FCD9E45-3BB2-46A2-B437-694F684501AD}" destId="{77F538E9-E47D-45AD-9292-6B9DA6CC21C3}" srcOrd="8" destOrd="0" presId="urn:microsoft.com/office/officeart/2005/8/layout/process3"/>
    <dgm:cxn modelId="{8DC3A333-54C4-490E-8CD2-3F4837F1F359}" type="presParOf" srcId="{77F538E9-E47D-45AD-9292-6B9DA6CC21C3}" destId="{60DE3D3D-9BC2-45A4-ACBA-AB2DF593FA8D}" srcOrd="0" destOrd="0" presId="urn:microsoft.com/office/officeart/2005/8/layout/process3"/>
    <dgm:cxn modelId="{E33BA57E-6316-4E12-AB14-35141D832FE9}" type="presParOf" srcId="{77F538E9-E47D-45AD-9292-6B9DA6CC21C3}" destId="{CA29F874-C21D-4552-9A33-1EE3466B343B}" srcOrd="1" destOrd="0" presId="urn:microsoft.com/office/officeart/2005/8/layout/process3"/>
    <dgm:cxn modelId="{51C12FB7-B04A-4DEC-A000-4B096F6D1826}" type="presParOf" srcId="{77F538E9-E47D-45AD-9292-6B9DA6CC21C3}" destId="{88E14B79-9900-4E4F-925B-FEA932E8DFB8}" srcOrd="2" destOrd="0" presId="urn:microsoft.com/office/officeart/2005/8/layout/process3"/>
    <dgm:cxn modelId="{9127614C-387D-49FB-B16C-FD31E8E18AC5}" type="presParOf" srcId="{7FCD9E45-3BB2-46A2-B437-694F684501AD}" destId="{32679C3C-BE43-473E-B23C-22718ABE8AC6}" srcOrd="9" destOrd="0" presId="urn:microsoft.com/office/officeart/2005/8/layout/process3"/>
    <dgm:cxn modelId="{04CBCF96-4114-4DA9-A2BF-6F2E2AFBDDAC}" type="presParOf" srcId="{32679C3C-BE43-473E-B23C-22718ABE8AC6}" destId="{DB3340A0-CDBC-4793-B0AD-B206FA60D8A1}" srcOrd="0" destOrd="0" presId="urn:microsoft.com/office/officeart/2005/8/layout/process3"/>
    <dgm:cxn modelId="{0400217F-606A-4FEF-8FD1-9C30AEF28287}" type="presParOf" srcId="{7FCD9E45-3BB2-46A2-B437-694F684501AD}" destId="{DB433F36-EC7C-4BA8-BA1B-991ACCB81E8F}" srcOrd="10" destOrd="0" presId="urn:microsoft.com/office/officeart/2005/8/layout/process3"/>
    <dgm:cxn modelId="{55C0AA14-6B16-43D1-9424-DD95A8E97F49}" type="presParOf" srcId="{DB433F36-EC7C-4BA8-BA1B-991ACCB81E8F}" destId="{88D5FF63-023D-4779-8ACD-EF1AF3D159C6}" srcOrd="0" destOrd="0" presId="urn:microsoft.com/office/officeart/2005/8/layout/process3"/>
    <dgm:cxn modelId="{FC10C516-9C30-405D-9B4A-66B894A99AE2}" type="presParOf" srcId="{DB433F36-EC7C-4BA8-BA1B-991ACCB81E8F}" destId="{E95907F7-888E-4248-A89F-62D1560F716B}" srcOrd="1" destOrd="0" presId="urn:microsoft.com/office/officeart/2005/8/layout/process3"/>
    <dgm:cxn modelId="{62A13FFB-E40E-4B67-9128-188432901BEB}" type="presParOf" srcId="{DB433F36-EC7C-4BA8-BA1B-991ACCB81E8F}" destId="{699B98F1-8F6B-47E2-9CAB-08759F7811F5}" srcOrd="2" destOrd="0" presId="urn:microsoft.com/office/officeart/2005/8/layout/process3"/>
    <dgm:cxn modelId="{0FD3EF5B-1568-4D80-9BC2-1FFF8C808E66}" type="presParOf" srcId="{7FCD9E45-3BB2-46A2-B437-694F684501AD}" destId="{2C64D945-288C-44B2-BF0B-E6B4D301AA18}" srcOrd="11" destOrd="0" presId="urn:microsoft.com/office/officeart/2005/8/layout/process3"/>
    <dgm:cxn modelId="{A49205D7-EC39-4FFE-9CC6-45FAFF5D12BC}" type="presParOf" srcId="{2C64D945-288C-44B2-BF0B-E6B4D301AA18}" destId="{B7B4A5A1-083C-47C1-BC0B-31B3F07B7165}" srcOrd="0" destOrd="0" presId="urn:microsoft.com/office/officeart/2005/8/layout/process3"/>
    <dgm:cxn modelId="{7C7DB0E4-F8A8-4BD5-BEC4-F0778B3D4C8E}" type="presParOf" srcId="{7FCD9E45-3BB2-46A2-B437-694F684501AD}" destId="{D2D6EB8B-51DE-4693-98CA-660FB26A76D3}" srcOrd="12" destOrd="0" presId="urn:microsoft.com/office/officeart/2005/8/layout/process3"/>
    <dgm:cxn modelId="{637A9CB5-6AC6-487F-B2D0-708DAA43BA9D}" type="presParOf" srcId="{D2D6EB8B-51DE-4693-98CA-660FB26A76D3}" destId="{B8B8621E-044D-4374-A5F5-0E806FA4AF23}" srcOrd="0" destOrd="0" presId="urn:microsoft.com/office/officeart/2005/8/layout/process3"/>
    <dgm:cxn modelId="{9D65ABFF-D284-4236-BD42-2C1CF8B74F62}" type="presParOf" srcId="{D2D6EB8B-51DE-4693-98CA-660FB26A76D3}" destId="{FCB0DF57-9CE8-413A-BF35-7ECD75FFBB9F}" srcOrd="1" destOrd="0" presId="urn:microsoft.com/office/officeart/2005/8/layout/process3"/>
    <dgm:cxn modelId="{61C49ED5-9919-4517-8ED9-39F1701CF70E}" type="presParOf" srcId="{D2D6EB8B-51DE-4693-98CA-660FB26A76D3}" destId="{466F8F63-5224-48F1-88FD-34D29C1EDB7E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9DE493-19D7-4EC9-97C9-5F26233F1106}" type="doc">
      <dgm:prSet loTypeId="urn:microsoft.com/office/officeart/2005/8/layout/hProcess4" loCatId="process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B986F71-3126-4196-BD30-74AEDC39A1CA}">
      <dgm:prSet phldrT="[Text]"/>
      <dgm:spPr/>
      <dgm:t>
        <a:bodyPr/>
        <a:lstStyle/>
        <a:p>
          <a:r>
            <a:rPr lang="fa-IR" b="1" dirty="0" smtClean="0">
              <a:cs typeface="B Kamran" panose="00000400000000000000" pitchFamily="2" charset="-78"/>
            </a:rPr>
            <a:t>اندازه گیری نیروی اعمالی</a:t>
          </a:r>
          <a:endParaRPr lang="en-US" b="1" dirty="0">
            <a:cs typeface="B Kamran" panose="00000400000000000000" pitchFamily="2" charset="-78"/>
          </a:endParaRPr>
        </a:p>
      </dgm:t>
    </dgm:pt>
    <dgm:pt modelId="{9B3CE34A-9B3E-4D5F-94E0-DFBB94FF5A03}" type="parTrans" cxnId="{1423FC72-83C7-4510-8021-28EAEA493E68}">
      <dgm:prSet/>
      <dgm:spPr/>
      <dgm:t>
        <a:bodyPr/>
        <a:lstStyle/>
        <a:p>
          <a:endParaRPr lang="en-US"/>
        </a:p>
      </dgm:t>
    </dgm:pt>
    <dgm:pt modelId="{D0B150DF-3AA4-454C-8652-25880449C422}" type="sibTrans" cxnId="{1423FC72-83C7-4510-8021-28EAEA493E68}">
      <dgm:prSet/>
      <dgm:spPr/>
      <dgm:t>
        <a:bodyPr/>
        <a:lstStyle/>
        <a:p>
          <a:endParaRPr lang="en-US"/>
        </a:p>
      </dgm:t>
    </dgm:pt>
    <dgm:pt modelId="{AB2E8498-CC81-452F-A895-08F3845AA347}">
      <dgm:prSet phldrT="[Text]" custT="1"/>
      <dgm:spPr/>
      <dgm:t>
        <a:bodyPr/>
        <a:lstStyle/>
        <a:p>
          <a:pPr rtl="1"/>
          <a:r>
            <a:rPr lang="fa-IR" sz="1600" b="1" dirty="0" smtClean="0">
              <a:cs typeface="B Nazanin" panose="00000400000000000000" pitchFamily="2" charset="-78"/>
            </a:rPr>
            <a:t>موتور </a:t>
          </a:r>
          <a:r>
            <a:rPr lang="en-US" sz="1600" b="1" dirty="0" smtClean="0">
              <a:cs typeface="B Nazanin" panose="00000400000000000000" pitchFamily="2" charset="-78"/>
            </a:rPr>
            <a:t>DC</a:t>
          </a:r>
          <a:r>
            <a:rPr lang="fa-IR" sz="1600" b="1" dirty="0" smtClean="0">
              <a:cs typeface="B Nazanin" panose="00000400000000000000" pitchFamily="2" charset="-78"/>
            </a:rPr>
            <a:t> نیرویی را متناسب با نیروی اعمال شده از طرف راننده به فرمان اعمال میکند که به وسیله یک سنسور گشتاور اندازه‌گیری میشود.</a:t>
          </a:r>
          <a:endParaRPr lang="en-US" sz="1600" b="1" dirty="0">
            <a:cs typeface="B Nazanin" panose="00000400000000000000" pitchFamily="2" charset="-78"/>
          </a:endParaRPr>
        </a:p>
      </dgm:t>
    </dgm:pt>
    <dgm:pt modelId="{4C65E2C8-0CBB-4D8C-AD60-6B0105C62B84}" type="parTrans" cxnId="{2D5B3E3B-3EE5-4072-933E-27DF5400591C}">
      <dgm:prSet/>
      <dgm:spPr/>
      <dgm:t>
        <a:bodyPr/>
        <a:lstStyle/>
        <a:p>
          <a:endParaRPr lang="en-US"/>
        </a:p>
      </dgm:t>
    </dgm:pt>
    <dgm:pt modelId="{9A1F3304-AA9E-4FBC-89BA-9095C80E47C9}" type="sibTrans" cxnId="{2D5B3E3B-3EE5-4072-933E-27DF5400591C}">
      <dgm:prSet/>
      <dgm:spPr/>
      <dgm:t>
        <a:bodyPr/>
        <a:lstStyle/>
        <a:p>
          <a:endParaRPr lang="en-US"/>
        </a:p>
      </dgm:t>
    </dgm:pt>
    <dgm:pt modelId="{F6D27D1B-CDCB-481F-B8FA-AB31B2A119DE}">
      <dgm:prSet phldrT="[Text]"/>
      <dgm:spPr/>
      <dgm:t>
        <a:bodyPr/>
        <a:lstStyle/>
        <a:p>
          <a:r>
            <a:rPr lang="fa-IR" b="1" dirty="0" smtClean="0">
              <a:cs typeface="B Kamran" panose="00000400000000000000" pitchFamily="2" charset="-78"/>
            </a:rPr>
            <a:t>تحلیل سیگنال</a:t>
          </a:r>
          <a:endParaRPr lang="en-US" b="1" dirty="0">
            <a:cs typeface="B Kamran" panose="00000400000000000000" pitchFamily="2" charset="-78"/>
          </a:endParaRPr>
        </a:p>
      </dgm:t>
    </dgm:pt>
    <dgm:pt modelId="{8A7BF306-8E53-4B16-9E7E-A79AE3DF6BE2}" type="parTrans" cxnId="{A63D53AC-541A-4D09-9620-8B1C8D7B91DE}">
      <dgm:prSet/>
      <dgm:spPr/>
      <dgm:t>
        <a:bodyPr/>
        <a:lstStyle/>
        <a:p>
          <a:endParaRPr lang="en-US"/>
        </a:p>
      </dgm:t>
    </dgm:pt>
    <dgm:pt modelId="{7AEB6639-3258-49E8-8B1F-B4A9C61922BE}" type="sibTrans" cxnId="{A63D53AC-541A-4D09-9620-8B1C8D7B91DE}">
      <dgm:prSet/>
      <dgm:spPr/>
      <dgm:t>
        <a:bodyPr/>
        <a:lstStyle/>
        <a:p>
          <a:endParaRPr lang="en-US"/>
        </a:p>
      </dgm:t>
    </dgm:pt>
    <dgm:pt modelId="{0B00F5A8-A0EF-4111-9D86-004317B4F49E}">
      <dgm:prSet phldrT="[Text]" custT="1"/>
      <dgm:spPr/>
      <dgm:t>
        <a:bodyPr/>
        <a:lstStyle/>
        <a:p>
          <a:pPr rtl="1"/>
          <a:r>
            <a:rPr lang="fa-IR" sz="1600" b="1" dirty="0" smtClean="0">
              <a:cs typeface="B Nazanin" panose="00000400000000000000" pitchFamily="2" charset="-78"/>
            </a:rPr>
            <a:t>سنسور موجود یک سیگنالی تولید میکند که به </a:t>
          </a:r>
          <a:r>
            <a:rPr lang="en-US" sz="1600" b="1" dirty="0" err="1" smtClean="0">
              <a:cs typeface="B Nazanin" panose="00000400000000000000" pitchFamily="2" charset="-78"/>
            </a:rPr>
            <a:t>Maxon</a:t>
          </a:r>
          <a:r>
            <a:rPr lang="en-US" sz="1600" b="1" dirty="0" smtClean="0">
              <a:cs typeface="B Nazanin" panose="00000400000000000000" pitchFamily="2" charset="-78"/>
            </a:rPr>
            <a:t> ADS 50/104-Q-DC </a:t>
          </a:r>
          <a:r>
            <a:rPr lang="en-US" sz="1600" b="1" dirty="0" err="1" smtClean="0">
              <a:cs typeface="B Nazanin" panose="00000400000000000000" pitchFamily="2" charset="-78"/>
            </a:rPr>
            <a:t>Servoamplifier</a:t>
          </a:r>
          <a:r>
            <a:rPr lang="fa-IR" sz="1600" b="1" dirty="0" smtClean="0">
              <a:cs typeface="B Nazanin" panose="00000400000000000000" pitchFamily="2" charset="-78"/>
            </a:rPr>
            <a:t> فرستاده میشود که مسئول کنترل موتور فرمان خودرو است.</a:t>
          </a:r>
          <a:endParaRPr lang="en-US" sz="1600" b="1" dirty="0">
            <a:cs typeface="B Nazanin" panose="00000400000000000000" pitchFamily="2" charset="-78"/>
          </a:endParaRPr>
        </a:p>
      </dgm:t>
    </dgm:pt>
    <dgm:pt modelId="{EC916B99-8D26-4265-B7BE-BB461C68DA5C}" type="parTrans" cxnId="{86F910E7-C9D0-48E5-A3A3-C70127E96FC1}">
      <dgm:prSet/>
      <dgm:spPr/>
      <dgm:t>
        <a:bodyPr/>
        <a:lstStyle/>
        <a:p>
          <a:endParaRPr lang="en-US"/>
        </a:p>
      </dgm:t>
    </dgm:pt>
    <dgm:pt modelId="{CE48C676-980A-4BAC-A3C8-9ABC315DAE51}" type="sibTrans" cxnId="{86F910E7-C9D0-48E5-A3A3-C70127E96FC1}">
      <dgm:prSet/>
      <dgm:spPr/>
      <dgm:t>
        <a:bodyPr/>
        <a:lstStyle/>
        <a:p>
          <a:endParaRPr lang="en-US"/>
        </a:p>
      </dgm:t>
    </dgm:pt>
    <dgm:pt modelId="{58828492-5CEF-4AFE-95CB-5D7E6A18158B}">
      <dgm:prSet phldrT="[Text]"/>
      <dgm:spPr/>
      <dgm:t>
        <a:bodyPr/>
        <a:lstStyle/>
        <a:p>
          <a:r>
            <a:rPr lang="fa-IR" b="1" dirty="0" smtClean="0">
              <a:cs typeface="B Kamran" panose="00000400000000000000" pitchFamily="2" charset="-78"/>
            </a:rPr>
            <a:t>تعویض حالت</a:t>
          </a:r>
          <a:endParaRPr lang="en-US" b="1" dirty="0">
            <a:cs typeface="B Kamran" panose="00000400000000000000" pitchFamily="2" charset="-78"/>
          </a:endParaRPr>
        </a:p>
      </dgm:t>
    </dgm:pt>
    <dgm:pt modelId="{2D386477-EC66-449A-8D41-5F8A212C3D8E}" type="sibTrans" cxnId="{ECE9152A-59A8-4A3A-9D34-DB38A074F636}">
      <dgm:prSet/>
      <dgm:spPr/>
      <dgm:t>
        <a:bodyPr/>
        <a:lstStyle/>
        <a:p>
          <a:endParaRPr lang="en-US"/>
        </a:p>
      </dgm:t>
    </dgm:pt>
    <dgm:pt modelId="{F664BA43-1B81-496F-A04E-CE4B4A525697}" type="parTrans" cxnId="{ECE9152A-59A8-4A3A-9D34-DB38A074F636}">
      <dgm:prSet/>
      <dgm:spPr/>
      <dgm:t>
        <a:bodyPr/>
        <a:lstStyle/>
        <a:p>
          <a:endParaRPr lang="en-US"/>
        </a:p>
      </dgm:t>
    </dgm:pt>
    <dgm:pt modelId="{68838C34-4D02-49F8-ADD7-BFA90D87B7EA}">
      <dgm:prSet phldrT="[Text]"/>
      <dgm:spPr/>
      <dgm:t>
        <a:bodyPr/>
        <a:lstStyle/>
        <a:p>
          <a:pPr rtl="1"/>
          <a:r>
            <a:rPr lang="fa-IR" b="1" dirty="0" smtClean="0">
              <a:cs typeface="B Nazanin" panose="00000400000000000000" pitchFamily="2" charset="-78"/>
            </a:rPr>
            <a:t>تعویض حالت بین دستی و اتوماتیک به‌وسیله واحد دستیار فرمان و جایگرین کردن آن با سیگنال آمده از آمپلی‌فایر انجام میشود.</a:t>
          </a:r>
          <a:endParaRPr lang="en-US" b="1" dirty="0">
            <a:cs typeface="B Nazanin" panose="00000400000000000000" pitchFamily="2" charset="-78"/>
          </a:endParaRPr>
        </a:p>
      </dgm:t>
    </dgm:pt>
    <dgm:pt modelId="{FFC4FCE7-6F2F-4F91-A74A-7C4C32A81657}" type="sibTrans" cxnId="{4143D757-8617-4C89-8322-E3B29A1874AF}">
      <dgm:prSet/>
      <dgm:spPr/>
      <dgm:t>
        <a:bodyPr/>
        <a:lstStyle/>
        <a:p>
          <a:endParaRPr lang="en-US"/>
        </a:p>
      </dgm:t>
    </dgm:pt>
    <dgm:pt modelId="{F2AD00AD-6A23-4C89-A107-68EF5D1F0B94}" type="parTrans" cxnId="{4143D757-8617-4C89-8322-E3B29A1874AF}">
      <dgm:prSet/>
      <dgm:spPr/>
      <dgm:t>
        <a:bodyPr/>
        <a:lstStyle/>
        <a:p>
          <a:endParaRPr lang="en-US"/>
        </a:p>
      </dgm:t>
    </dgm:pt>
    <dgm:pt modelId="{3960CFF8-4383-4382-8D6D-F2A00F508E8D}" type="pres">
      <dgm:prSet presAssocID="{0E9DE493-19D7-4EC9-97C9-5F26233F110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66CFF54-5C8F-47F9-BFD8-D9AF3EADDA3E}" type="pres">
      <dgm:prSet presAssocID="{0E9DE493-19D7-4EC9-97C9-5F26233F1106}" presName="tSp" presStyleCnt="0"/>
      <dgm:spPr/>
    </dgm:pt>
    <dgm:pt modelId="{13688FBD-4079-41FE-A6A2-B5B0F293E6BF}" type="pres">
      <dgm:prSet presAssocID="{0E9DE493-19D7-4EC9-97C9-5F26233F1106}" presName="bSp" presStyleCnt="0"/>
      <dgm:spPr/>
    </dgm:pt>
    <dgm:pt modelId="{224851B6-C14D-49DE-883B-A13003DA4601}" type="pres">
      <dgm:prSet presAssocID="{0E9DE493-19D7-4EC9-97C9-5F26233F1106}" presName="process" presStyleCnt="0"/>
      <dgm:spPr/>
    </dgm:pt>
    <dgm:pt modelId="{1439717B-283C-48FF-AF62-1990F52B6512}" type="pres">
      <dgm:prSet presAssocID="{FB986F71-3126-4196-BD30-74AEDC39A1CA}" presName="composite1" presStyleCnt="0"/>
      <dgm:spPr/>
    </dgm:pt>
    <dgm:pt modelId="{BCCE6711-D1D8-4B2C-917E-41AB5A6114A8}" type="pres">
      <dgm:prSet presAssocID="{FB986F71-3126-4196-BD30-74AEDC39A1CA}" presName="dummyNode1" presStyleLbl="node1" presStyleIdx="0" presStyleCnt="3"/>
      <dgm:spPr/>
    </dgm:pt>
    <dgm:pt modelId="{96015622-8A46-45CF-A72A-2856B699B374}" type="pres">
      <dgm:prSet presAssocID="{FB986F71-3126-4196-BD30-74AEDC39A1CA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E859F2-A9E8-4F95-9161-8EC68F2D30C4}" type="pres">
      <dgm:prSet presAssocID="{FB986F71-3126-4196-BD30-74AEDC39A1CA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8C6CF4-EDEB-4539-A36D-E0355B626199}" type="pres">
      <dgm:prSet presAssocID="{FB986F71-3126-4196-BD30-74AEDC39A1CA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FCD5E9-9E94-4534-BAB4-3DB8EB44E7D0}" type="pres">
      <dgm:prSet presAssocID="{FB986F71-3126-4196-BD30-74AEDC39A1CA}" presName="connSite1" presStyleCnt="0"/>
      <dgm:spPr/>
    </dgm:pt>
    <dgm:pt modelId="{6A63D16E-EEE6-4267-97EA-5AD7D2BC4E84}" type="pres">
      <dgm:prSet presAssocID="{D0B150DF-3AA4-454C-8652-25880449C422}" presName="Name9" presStyleLbl="sibTrans2D1" presStyleIdx="0" presStyleCnt="2"/>
      <dgm:spPr/>
      <dgm:t>
        <a:bodyPr/>
        <a:lstStyle/>
        <a:p>
          <a:endParaRPr lang="en-US"/>
        </a:p>
      </dgm:t>
    </dgm:pt>
    <dgm:pt modelId="{59BAED1E-A4FE-4FA3-8716-57917AF47F38}" type="pres">
      <dgm:prSet presAssocID="{F6D27D1B-CDCB-481F-B8FA-AB31B2A119DE}" presName="composite2" presStyleCnt="0"/>
      <dgm:spPr/>
    </dgm:pt>
    <dgm:pt modelId="{5C833856-7FAF-4B27-932C-67C7D08339F2}" type="pres">
      <dgm:prSet presAssocID="{F6D27D1B-CDCB-481F-B8FA-AB31B2A119DE}" presName="dummyNode2" presStyleLbl="node1" presStyleIdx="0" presStyleCnt="3"/>
      <dgm:spPr/>
    </dgm:pt>
    <dgm:pt modelId="{E83793B4-2C5C-4D90-82FA-E5EE4745664D}" type="pres">
      <dgm:prSet presAssocID="{F6D27D1B-CDCB-481F-B8FA-AB31B2A119DE}" presName="childNode2" presStyleLbl="bgAcc1" presStyleIdx="1" presStyleCnt="3" custScaleY="1209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FFE978-6FBE-4424-80BE-B9E4B4DD0695}" type="pres">
      <dgm:prSet presAssocID="{F6D27D1B-CDCB-481F-B8FA-AB31B2A119DE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9D1FDE-4DD7-4FA5-8C70-0C747477B66C}" type="pres">
      <dgm:prSet presAssocID="{F6D27D1B-CDCB-481F-B8FA-AB31B2A119DE}" presName="parentNode2" presStyleLbl="node1" presStyleIdx="1" presStyleCnt="3" custScaleY="7508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556EF6-41FF-46C6-8829-911BFA533FFE}" type="pres">
      <dgm:prSet presAssocID="{F6D27D1B-CDCB-481F-B8FA-AB31B2A119DE}" presName="connSite2" presStyleCnt="0"/>
      <dgm:spPr/>
    </dgm:pt>
    <dgm:pt modelId="{DC2A0ADB-DCE3-4BF4-9952-0394865777AC}" type="pres">
      <dgm:prSet presAssocID="{7AEB6639-3258-49E8-8B1F-B4A9C61922BE}" presName="Name18" presStyleLbl="sibTrans2D1" presStyleIdx="1" presStyleCnt="2"/>
      <dgm:spPr/>
      <dgm:t>
        <a:bodyPr/>
        <a:lstStyle/>
        <a:p>
          <a:endParaRPr lang="en-US"/>
        </a:p>
      </dgm:t>
    </dgm:pt>
    <dgm:pt modelId="{A874A3A3-A340-4ABC-99B5-7529D4415335}" type="pres">
      <dgm:prSet presAssocID="{58828492-5CEF-4AFE-95CB-5D7E6A18158B}" presName="composite1" presStyleCnt="0"/>
      <dgm:spPr/>
    </dgm:pt>
    <dgm:pt modelId="{14032C0B-60AE-432B-A713-F993D1C4BA8F}" type="pres">
      <dgm:prSet presAssocID="{58828492-5CEF-4AFE-95CB-5D7E6A18158B}" presName="dummyNode1" presStyleLbl="node1" presStyleIdx="1" presStyleCnt="3"/>
      <dgm:spPr/>
    </dgm:pt>
    <dgm:pt modelId="{69C28D3B-E083-42DF-9EA0-916CA12125A9}" type="pres">
      <dgm:prSet presAssocID="{58828492-5CEF-4AFE-95CB-5D7E6A18158B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3715D2-C2C2-41EB-BDA3-21230FBA46DB}" type="pres">
      <dgm:prSet presAssocID="{58828492-5CEF-4AFE-95CB-5D7E6A18158B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7F5837-10E2-4FFC-A492-DB8A19EF48CA}" type="pres">
      <dgm:prSet presAssocID="{58828492-5CEF-4AFE-95CB-5D7E6A18158B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6A154D-27BB-4CCE-9250-BCDD2CD5C383}" type="pres">
      <dgm:prSet presAssocID="{58828492-5CEF-4AFE-95CB-5D7E6A18158B}" presName="connSite1" presStyleCnt="0"/>
      <dgm:spPr/>
    </dgm:pt>
  </dgm:ptLst>
  <dgm:cxnLst>
    <dgm:cxn modelId="{86F910E7-C9D0-48E5-A3A3-C70127E96FC1}" srcId="{F6D27D1B-CDCB-481F-B8FA-AB31B2A119DE}" destId="{0B00F5A8-A0EF-4111-9D86-004317B4F49E}" srcOrd="0" destOrd="0" parTransId="{EC916B99-8D26-4265-B7BE-BB461C68DA5C}" sibTransId="{CE48C676-980A-4BAC-A3C8-9ABC315DAE51}"/>
    <dgm:cxn modelId="{A63D53AC-541A-4D09-9620-8B1C8D7B91DE}" srcId="{0E9DE493-19D7-4EC9-97C9-5F26233F1106}" destId="{F6D27D1B-CDCB-481F-B8FA-AB31B2A119DE}" srcOrd="1" destOrd="0" parTransId="{8A7BF306-8E53-4B16-9E7E-A79AE3DF6BE2}" sibTransId="{7AEB6639-3258-49E8-8B1F-B4A9C61922BE}"/>
    <dgm:cxn modelId="{402F9D43-6A91-4B87-83A0-426BC9CD76A6}" type="presOf" srcId="{0B00F5A8-A0EF-4111-9D86-004317B4F49E}" destId="{67FFE978-6FBE-4424-80BE-B9E4B4DD0695}" srcOrd="1" destOrd="0" presId="urn:microsoft.com/office/officeart/2005/8/layout/hProcess4"/>
    <dgm:cxn modelId="{1FE4D618-724E-4829-BED3-DAA3C651B769}" type="presOf" srcId="{0B00F5A8-A0EF-4111-9D86-004317B4F49E}" destId="{E83793B4-2C5C-4D90-82FA-E5EE4745664D}" srcOrd="0" destOrd="0" presId="urn:microsoft.com/office/officeart/2005/8/layout/hProcess4"/>
    <dgm:cxn modelId="{A507C8D3-A0BB-44E4-82F7-15D18D34238D}" type="presOf" srcId="{68838C34-4D02-49F8-ADD7-BFA90D87B7EA}" destId="{843715D2-C2C2-41EB-BDA3-21230FBA46DB}" srcOrd="1" destOrd="0" presId="urn:microsoft.com/office/officeart/2005/8/layout/hProcess4"/>
    <dgm:cxn modelId="{ECE9152A-59A8-4A3A-9D34-DB38A074F636}" srcId="{0E9DE493-19D7-4EC9-97C9-5F26233F1106}" destId="{58828492-5CEF-4AFE-95CB-5D7E6A18158B}" srcOrd="2" destOrd="0" parTransId="{F664BA43-1B81-496F-A04E-CE4B4A525697}" sibTransId="{2D386477-EC66-449A-8D41-5F8A212C3D8E}"/>
    <dgm:cxn modelId="{4E74EABF-20DE-46D5-9BE9-0F84CEAF66AB}" type="presOf" srcId="{D0B150DF-3AA4-454C-8652-25880449C422}" destId="{6A63D16E-EEE6-4267-97EA-5AD7D2BC4E84}" srcOrd="0" destOrd="0" presId="urn:microsoft.com/office/officeart/2005/8/layout/hProcess4"/>
    <dgm:cxn modelId="{A08CE81F-A93E-429F-943D-3B3662A0C042}" type="presOf" srcId="{F6D27D1B-CDCB-481F-B8FA-AB31B2A119DE}" destId="{029D1FDE-4DD7-4FA5-8C70-0C747477B66C}" srcOrd="0" destOrd="0" presId="urn:microsoft.com/office/officeart/2005/8/layout/hProcess4"/>
    <dgm:cxn modelId="{241A4F42-3815-4A3A-A31B-C5E11FFB5E6D}" type="presOf" srcId="{FB986F71-3126-4196-BD30-74AEDC39A1CA}" destId="{E18C6CF4-EDEB-4539-A36D-E0355B626199}" srcOrd="0" destOrd="0" presId="urn:microsoft.com/office/officeart/2005/8/layout/hProcess4"/>
    <dgm:cxn modelId="{4143D757-8617-4C89-8322-E3B29A1874AF}" srcId="{58828492-5CEF-4AFE-95CB-5D7E6A18158B}" destId="{68838C34-4D02-49F8-ADD7-BFA90D87B7EA}" srcOrd="0" destOrd="0" parTransId="{F2AD00AD-6A23-4C89-A107-68EF5D1F0B94}" sibTransId="{FFC4FCE7-6F2F-4F91-A74A-7C4C32A81657}"/>
    <dgm:cxn modelId="{732F9AFA-01BF-4C18-A659-D951BF9FC05D}" type="presOf" srcId="{AB2E8498-CC81-452F-A895-08F3845AA347}" destId="{96015622-8A46-45CF-A72A-2856B699B374}" srcOrd="0" destOrd="0" presId="urn:microsoft.com/office/officeart/2005/8/layout/hProcess4"/>
    <dgm:cxn modelId="{95276BC3-D2A9-422F-9390-BED3FD8C7BB0}" type="presOf" srcId="{0E9DE493-19D7-4EC9-97C9-5F26233F1106}" destId="{3960CFF8-4383-4382-8D6D-F2A00F508E8D}" srcOrd="0" destOrd="0" presId="urn:microsoft.com/office/officeart/2005/8/layout/hProcess4"/>
    <dgm:cxn modelId="{2D5B3E3B-3EE5-4072-933E-27DF5400591C}" srcId="{FB986F71-3126-4196-BD30-74AEDC39A1CA}" destId="{AB2E8498-CC81-452F-A895-08F3845AA347}" srcOrd="0" destOrd="0" parTransId="{4C65E2C8-0CBB-4D8C-AD60-6B0105C62B84}" sibTransId="{9A1F3304-AA9E-4FBC-89BA-9095C80E47C9}"/>
    <dgm:cxn modelId="{E95209FE-82B0-40EF-AFE6-D8CCCCEA50E1}" type="presOf" srcId="{7AEB6639-3258-49E8-8B1F-B4A9C61922BE}" destId="{DC2A0ADB-DCE3-4BF4-9952-0394865777AC}" srcOrd="0" destOrd="0" presId="urn:microsoft.com/office/officeart/2005/8/layout/hProcess4"/>
    <dgm:cxn modelId="{1423FC72-83C7-4510-8021-28EAEA493E68}" srcId="{0E9DE493-19D7-4EC9-97C9-5F26233F1106}" destId="{FB986F71-3126-4196-BD30-74AEDC39A1CA}" srcOrd="0" destOrd="0" parTransId="{9B3CE34A-9B3E-4D5F-94E0-DFBB94FF5A03}" sibTransId="{D0B150DF-3AA4-454C-8652-25880449C422}"/>
    <dgm:cxn modelId="{550EC38B-566A-4081-A7BE-0E49BE02764D}" type="presOf" srcId="{AB2E8498-CC81-452F-A895-08F3845AA347}" destId="{BFE859F2-A9E8-4F95-9161-8EC68F2D30C4}" srcOrd="1" destOrd="0" presId="urn:microsoft.com/office/officeart/2005/8/layout/hProcess4"/>
    <dgm:cxn modelId="{90D5F6C6-4E25-4C59-9DF6-6E2B25A59F46}" type="presOf" srcId="{68838C34-4D02-49F8-ADD7-BFA90D87B7EA}" destId="{69C28D3B-E083-42DF-9EA0-916CA12125A9}" srcOrd="0" destOrd="0" presId="urn:microsoft.com/office/officeart/2005/8/layout/hProcess4"/>
    <dgm:cxn modelId="{FA45DADE-266F-4B82-B02F-D2732D8D9F51}" type="presOf" srcId="{58828492-5CEF-4AFE-95CB-5D7E6A18158B}" destId="{047F5837-10E2-4FFC-A492-DB8A19EF48CA}" srcOrd="0" destOrd="0" presId="urn:microsoft.com/office/officeart/2005/8/layout/hProcess4"/>
    <dgm:cxn modelId="{89F19664-F574-44B4-924E-3D107B743F23}" type="presParOf" srcId="{3960CFF8-4383-4382-8D6D-F2A00F508E8D}" destId="{366CFF54-5C8F-47F9-BFD8-D9AF3EADDA3E}" srcOrd="0" destOrd="0" presId="urn:microsoft.com/office/officeart/2005/8/layout/hProcess4"/>
    <dgm:cxn modelId="{75C41B37-1CBE-4C45-8C4B-850855BD27C4}" type="presParOf" srcId="{3960CFF8-4383-4382-8D6D-F2A00F508E8D}" destId="{13688FBD-4079-41FE-A6A2-B5B0F293E6BF}" srcOrd="1" destOrd="0" presId="urn:microsoft.com/office/officeart/2005/8/layout/hProcess4"/>
    <dgm:cxn modelId="{3AA8FE4E-D0FB-4F4F-9F35-7B6B4E7D5E8D}" type="presParOf" srcId="{3960CFF8-4383-4382-8D6D-F2A00F508E8D}" destId="{224851B6-C14D-49DE-883B-A13003DA4601}" srcOrd="2" destOrd="0" presId="urn:microsoft.com/office/officeart/2005/8/layout/hProcess4"/>
    <dgm:cxn modelId="{A4DAABAE-FB49-4E79-80B0-1264A8E539FF}" type="presParOf" srcId="{224851B6-C14D-49DE-883B-A13003DA4601}" destId="{1439717B-283C-48FF-AF62-1990F52B6512}" srcOrd="0" destOrd="0" presId="urn:microsoft.com/office/officeart/2005/8/layout/hProcess4"/>
    <dgm:cxn modelId="{6FFC75D9-47EB-48FF-90CD-91F117AC22B7}" type="presParOf" srcId="{1439717B-283C-48FF-AF62-1990F52B6512}" destId="{BCCE6711-D1D8-4B2C-917E-41AB5A6114A8}" srcOrd="0" destOrd="0" presId="urn:microsoft.com/office/officeart/2005/8/layout/hProcess4"/>
    <dgm:cxn modelId="{FEE85E3F-72E5-4071-8EA1-3623F81173A1}" type="presParOf" srcId="{1439717B-283C-48FF-AF62-1990F52B6512}" destId="{96015622-8A46-45CF-A72A-2856B699B374}" srcOrd="1" destOrd="0" presId="urn:microsoft.com/office/officeart/2005/8/layout/hProcess4"/>
    <dgm:cxn modelId="{AC4982ED-AD83-45D0-AD2F-455F7901AF9F}" type="presParOf" srcId="{1439717B-283C-48FF-AF62-1990F52B6512}" destId="{BFE859F2-A9E8-4F95-9161-8EC68F2D30C4}" srcOrd="2" destOrd="0" presId="urn:microsoft.com/office/officeart/2005/8/layout/hProcess4"/>
    <dgm:cxn modelId="{565E0706-6737-49AB-A631-19EA6E16791C}" type="presParOf" srcId="{1439717B-283C-48FF-AF62-1990F52B6512}" destId="{E18C6CF4-EDEB-4539-A36D-E0355B626199}" srcOrd="3" destOrd="0" presId="urn:microsoft.com/office/officeart/2005/8/layout/hProcess4"/>
    <dgm:cxn modelId="{0F8395D2-489A-4650-9E19-52FEC57A410B}" type="presParOf" srcId="{1439717B-283C-48FF-AF62-1990F52B6512}" destId="{D9FCD5E9-9E94-4534-BAB4-3DB8EB44E7D0}" srcOrd="4" destOrd="0" presId="urn:microsoft.com/office/officeart/2005/8/layout/hProcess4"/>
    <dgm:cxn modelId="{9204B803-0CC8-4F9E-AC95-C709626A9F47}" type="presParOf" srcId="{224851B6-C14D-49DE-883B-A13003DA4601}" destId="{6A63D16E-EEE6-4267-97EA-5AD7D2BC4E84}" srcOrd="1" destOrd="0" presId="urn:microsoft.com/office/officeart/2005/8/layout/hProcess4"/>
    <dgm:cxn modelId="{DF63E90D-523A-4A3D-8E96-876C4878E690}" type="presParOf" srcId="{224851B6-C14D-49DE-883B-A13003DA4601}" destId="{59BAED1E-A4FE-4FA3-8716-57917AF47F38}" srcOrd="2" destOrd="0" presId="urn:microsoft.com/office/officeart/2005/8/layout/hProcess4"/>
    <dgm:cxn modelId="{ABC2BBAC-ABC6-4828-A656-FF0E45449B5D}" type="presParOf" srcId="{59BAED1E-A4FE-4FA3-8716-57917AF47F38}" destId="{5C833856-7FAF-4B27-932C-67C7D08339F2}" srcOrd="0" destOrd="0" presId="urn:microsoft.com/office/officeart/2005/8/layout/hProcess4"/>
    <dgm:cxn modelId="{57A8C77F-8539-4ED5-8B3E-AA69AEF39063}" type="presParOf" srcId="{59BAED1E-A4FE-4FA3-8716-57917AF47F38}" destId="{E83793B4-2C5C-4D90-82FA-E5EE4745664D}" srcOrd="1" destOrd="0" presId="urn:microsoft.com/office/officeart/2005/8/layout/hProcess4"/>
    <dgm:cxn modelId="{13C487BA-883D-4A71-9789-EB655F6279D7}" type="presParOf" srcId="{59BAED1E-A4FE-4FA3-8716-57917AF47F38}" destId="{67FFE978-6FBE-4424-80BE-B9E4B4DD0695}" srcOrd="2" destOrd="0" presId="urn:microsoft.com/office/officeart/2005/8/layout/hProcess4"/>
    <dgm:cxn modelId="{9DE711C0-DAD0-490A-8F9F-84EFF58B67F2}" type="presParOf" srcId="{59BAED1E-A4FE-4FA3-8716-57917AF47F38}" destId="{029D1FDE-4DD7-4FA5-8C70-0C747477B66C}" srcOrd="3" destOrd="0" presId="urn:microsoft.com/office/officeart/2005/8/layout/hProcess4"/>
    <dgm:cxn modelId="{7E60F800-B699-4C90-AE8B-FFA3C1DBAC2A}" type="presParOf" srcId="{59BAED1E-A4FE-4FA3-8716-57917AF47F38}" destId="{C2556EF6-41FF-46C6-8829-911BFA533FFE}" srcOrd="4" destOrd="0" presId="urn:microsoft.com/office/officeart/2005/8/layout/hProcess4"/>
    <dgm:cxn modelId="{15EEC923-9DD9-45F9-B1CE-E90ADC8BB3B2}" type="presParOf" srcId="{224851B6-C14D-49DE-883B-A13003DA4601}" destId="{DC2A0ADB-DCE3-4BF4-9952-0394865777AC}" srcOrd="3" destOrd="0" presId="urn:microsoft.com/office/officeart/2005/8/layout/hProcess4"/>
    <dgm:cxn modelId="{F83CC031-B411-4234-8023-6E45E782DC1B}" type="presParOf" srcId="{224851B6-C14D-49DE-883B-A13003DA4601}" destId="{A874A3A3-A340-4ABC-99B5-7529D4415335}" srcOrd="4" destOrd="0" presId="urn:microsoft.com/office/officeart/2005/8/layout/hProcess4"/>
    <dgm:cxn modelId="{7B362966-E9AB-40B9-8761-1F07E738ED93}" type="presParOf" srcId="{A874A3A3-A340-4ABC-99B5-7529D4415335}" destId="{14032C0B-60AE-432B-A713-F993D1C4BA8F}" srcOrd="0" destOrd="0" presId="urn:microsoft.com/office/officeart/2005/8/layout/hProcess4"/>
    <dgm:cxn modelId="{7577A14F-C73F-4E1A-8760-544ED1967544}" type="presParOf" srcId="{A874A3A3-A340-4ABC-99B5-7529D4415335}" destId="{69C28D3B-E083-42DF-9EA0-916CA12125A9}" srcOrd="1" destOrd="0" presId="urn:microsoft.com/office/officeart/2005/8/layout/hProcess4"/>
    <dgm:cxn modelId="{1637F8A1-F9FA-4AC7-AA80-AC52DBF6427F}" type="presParOf" srcId="{A874A3A3-A340-4ABC-99B5-7529D4415335}" destId="{843715D2-C2C2-41EB-BDA3-21230FBA46DB}" srcOrd="2" destOrd="0" presId="urn:microsoft.com/office/officeart/2005/8/layout/hProcess4"/>
    <dgm:cxn modelId="{C3A1CE6A-C0A2-460E-AEC5-91898FCAB7C6}" type="presParOf" srcId="{A874A3A3-A340-4ABC-99B5-7529D4415335}" destId="{047F5837-10E2-4FFC-A492-DB8A19EF48CA}" srcOrd="3" destOrd="0" presId="urn:microsoft.com/office/officeart/2005/8/layout/hProcess4"/>
    <dgm:cxn modelId="{B0B35EFC-EC0D-408D-96C0-AAE23E559E96}" type="presParOf" srcId="{A874A3A3-A340-4ABC-99B5-7529D4415335}" destId="{7D6A154D-27BB-4CCE-9250-BCDD2CD5C383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6EE559-126A-43E9-ADF1-DE403C93BE44}">
      <dsp:nvSpPr>
        <dsp:cNvPr id="0" name=""/>
        <dsp:cNvSpPr/>
      </dsp:nvSpPr>
      <dsp:spPr>
        <a:xfrm>
          <a:off x="11123611" y="914402"/>
          <a:ext cx="941576" cy="56160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53340" numCol="1" spcCol="1270" anchor="t" anchorCtr="0">
          <a:noAutofit/>
        </a:bodyPr>
        <a:lstStyle/>
        <a:p>
          <a:pPr lvl="0" algn="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400" b="1" kern="1200" dirty="0" smtClean="0">
              <a:cs typeface="B Nazanin" panose="00000400000000000000" pitchFamily="2" charset="-78"/>
            </a:rPr>
            <a:t>فیلم معرفی</a:t>
          </a:r>
          <a:endParaRPr lang="en-US" sz="1400" b="1" kern="1200" dirty="0">
            <a:cs typeface="B Nazanin" panose="00000400000000000000" pitchFamily="2" charset="-78"/>
          </a:endParaRPr>
        </a:p>
      </dsp:txBody>
      <dsp:txXfrm>
        <a:off x="11146299" y="914402"/>
        <a:ext cx="941576" cy="247183"/>
      </dsp:txXfrm>
    </dsp:sp>
    <dsp:sp modelId="{445464BF-B8C7-4B6C-8A8D-09973544D235}">
      <dsp:nvSpPr>
        <dsp:cNvPr id="0" name=""/>
        <dsp:cNvSpPr/>
      </dsp:nvSpPr>
      <dsp:spPr>
        <a:xfrm>
          <a:off x="10971214" y="1371584"/>
          <a:ext cx="941576" cy="8887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r" defTabSz="4000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kern="1200" dirty="0" smtClean="0"/>
            <a:t>BMW next 100</a:t>
          </a:r>
          <a:endParaRPr lang="en-US" sz="900" kern="1200" dirty="0"/>
        </a:p>
      </dsp:txBody>
      <dsp:txXfrm>
        <a:off x="10997245" y="1397615"/>
        <a:ext cx="889514" cy="836713"/>
      </dsp:txXfrm>
    </dsp:sp>
    <dsp:sp modelId="{84A9B43C-3669-4630-B5E2-5DBF2A279EDD}">
      <dsp:nvSpPr>
        <dsp:cNvPr id="0" name=""/>
        <dsp:cNvSpPr/>
      </dsp:nvSpPr>
      <dsp:spPr>
        <a:xfrm rot="10555956">
          <a:off x="10629122" y="978519"/>
          <a:ext cx="352000" cy="23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10699360" y="1022910"/>
        <a:ext cx="281673" cy="140655"/>
      </dsp:txXfrm>
    </dsp:sp>
    <dsp:sp modelId="{225E9636-7C80-4464-AFBC-258121C6F674}">
      <dsp:nvSpPr>
        <dsp:cNvPr id="0" name=""/>
        <dsp:cNvSpPr/>
      </dsp:nvSpPr>
      <dsp:spPr>
        <a:xfrm>
          <a:off x="9519554" y="1028465"/>
          <a:ext cx="941576" cy="561600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5">
                <a:satMod val="103000"/>
                <a:lumMod val="102000"/>
                <a:tint val="94000"/>
              </a:schemeClr>
            </a:gs>
            <a:gs pos="50000">
              <a:schemeClr val="accent5">
                <a:satMod val="110000"/>
                <a:lumMod val="100000"/>
                <a:shade val="100000"/>
              </a:schemeClr>
            </a:gs>
            <a:gs pos="100000">
              <a:schemeClr val="accent5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/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99568" tIns="99568" rIns="99568" bIns="53340" numCol="1" spcCol="1270" anchor="t" anchorCtr="0">
          <a:noAutofit/>
        </a:bodyPr>
        <a:lstStyle/>
        <a:p>
          <a:pPr lvl="0" algn="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400" b="1" kern="1200" dirty="0" smtClean="0">
              <a:cs typeface="B Nazanin" panose="00000400000000000000" pitchFamily="2" charset="-78"/>
            </a:rPr>
            <a:t>معرفی</a:t>
          </a:r>
          <a:endParaRPr lang="en-US" sz="1400" b="1" kern="1200" dirty="0">
            <a:cs typeface="B Nazanin" panose="00000400000000000000" pitchFamily="2" charset="-78"/>
          </a:endParaRPr>
        </a:p>
      </dsp:txBody>
      <dsp:txXfrm>
        <a:off x="9542243" y="1028465"/>
        <a:ext cx="941576" cy="247183"/>
      </dsp:txXfrm>
    </dsp:sp>
    <dsp:sp modelId="{C2B945C4-9267-4EE0-9BAB-0BB47C4C2CCE}">
      <dsp:nvSpPr>
        <dsp:cNvPr id="0" name=""/>
        <dsp:cNvSpPr/>
      </dsp:nvSpPr>
      <dsp:spPr>
        <a:xfrm>
          <a:off x="9357422" y="1524010"/>
          <a:ext cx="941576" cy="76249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r" defTabSz="4000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900" kern="1200" dirty="0" smtClean="0">
              <a:cs typeface="B Nazanin" panose="00000400000000000000" pitchFamily="2" charset="-78"/>
            </a:rPr>
            <a:t>تعاریف</a:t>
          </a:r>
          <a:endParaRPr lang="en-US" sz="900" kern="1200" dirty="0">
            <a:cs typeface="B Nazanin" panose="00000400000000000000" pitchFamily="2" charset="-78"/>
          </a:endParaRPr>
        </a:p>
      </dsp:txBody>
      <dsp:txXfrm>
        <a:off x="9379755" y="1546343"/>
        <a:ext cx="896910" cy="717831"/>
      </dsp:txXfrm>
    </dsp:sp>
    <dsp:sp modelId="{0FCC4AD3-5E7A-462A-BE3D-556548CA22FD}">
      <dsp:nvSpPr>
        <dsp:cNvPr id="0" name=""/>
        <dsp:cNvSpPr/>
      </dsp:nvSpPr>
      <dsp:spPr>
        <a:xfrm rot="10432651">
          <a:off x="9169812" y="1111669"/>
          <a:ext cx="254018" cy="23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853927"/>
            <a:satOff val="-6168"/>
            <a:lumOff val="-19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9239938" y="1154804"/>
        <a:ext cx="183691" cy="140655"/>
      </dsp:txXfrm>
    </dsp:sp>
    <dsp:sp modelId="{531834F4-D4CC-40C4-8C0D-71FD1CF8A049}">
      <dsp:nvSpPr>
        <dsp:cNvPr id="0" name=""/>
        <dsp:cNvSpPr/>
      </dsp:nvSpPr>
      <dsp:spPr>
        <a:xfrm>
          <a:off x="7653376" y="1204046"/>
          <a:ext cx="1379089" cy="561600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satMod val="103000"/>
                <a:lumMod val="102000"/>
                <a:tint val="94000"/>
              </a:schemeClr>
            </a:gs>
            <a:gs pos="50000">
              <a:schemeClr val="accent6">
                <a:satMod val="110000"/>
                <a:lumMod val="100000"/>
                <a:shade val="100000"/>
              </a:schemeClr>
            </a:gs>
            <a:gs pos="100000">
              <a:schemeClr val="accent6"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/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99568" tIns="99568" rIns="99568" bIns="53340" numCol="1" spcCol="1270" anchor="t" anchorCtr="0">
          <a:noAutofit/>
        </a:bodyPr>
        <a:lstStyle/>
        <a:p>
          <a:pPr lvl="0" algn="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400" b="1" kern="1200" dirty="0" smtClean="0">
              <a:cs typeface="B Nazanin" panose="00000400000000000000" pitchFamily="2" charset="-78"/>
            </a:rPr>
            <a:t>معماری سیستم</a:t>
          </a:r>
          <a:endParaRPr lang="en-US" sz="1400" b="1" kern="1200" dirty="0">
            <a:cs typeface="B Nazanin" panose="00000400000000000000" pitchFamily="2" charset="-78"/>
          </a:endParaRPr>
        </a:p>
      </dsp:txBody>
      <dsp:txXfrm>
        <a:off x="7686607" y="1204046"/>
        <a:ext cx="1379089" cy="247183"/>
      </dsp:txXfrm>
    </dsp:sp>
    <dsp:sp modelId="{0808C770-328D-473F-984E-11D97F627B0D}">
      <dsp:nvSpPr>
        <dsp:cNvPr id="0" name=""/>
        <dsp:cNvSpPr/>
      </dsp:nvSpPr>
      <dsp:spPr>
        <a:xfrm flipV="1">
          <a:off x="7671056" y="3673418"/>
          <a:ext cx="941576" cy="138301"/>
        </a:xfrm>
        <a:prstGeom prst="roundRect">
          <a:avLst>
            <a:gd name="adj" fmla="val 10000"/>
          </a:avLst>
        </a:prstGeom>
        <a:noFill/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8FE9A5-84B1-41E1-AC2A-CFC5235AD923}">
      <dsp:nvSpPr>
        <dsp:cNvPr id="0" name=""/>
        <dsp:cNvSpPr/>
      </dsp:nvSpPr>
      <dsp:spPr>
        <a:xfrm rot="10149996">
          <a:off x="7235022" y="1396213"/>
          <a:ext cx="340547" cy="23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5707854"/>
            <a:satOff val="-12337"/>
            <a:lumOff val="-39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7304722" y="1436489"/>
        <a:ext cx="270220" cy="140655"/>
      </dsp:txXfrm>
    </dsp:sp>
    <dsp:sp modelId="{47DC0D87-4827-4522-BB81-16C5B1BC2662}">
      <dsp:nvSpPr>
        <dsp:cNvPr id="0" name=""/>
        <dsp:cNvSpPr/>
      </dsp:nvSpPr>
      <dsp:spPr>
        <a:xfrm>
          <a:off x="5624267" y="1571998"/>
          <a:ext cx="1581971" cy="561600"/>
        </a:xfrm>
        <a:prstGeom prst="roundRect">
          <a:avLst>
            <a:gd name="adj" fmla="val 10000"/>
          </a:avLst>
        </a:prstGeom>
        <a:solidFill>
          <a:schemeClr val="accent3">
            <a:hueOff val="7134818"/>
            <a:satOff val="-15421"/>
            <a:lumOff val="-48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53340" numCol="1" spcCol="1270" anchor="t" anchorCtr="0">
          <a:noAutofit/>
        </a:bodyPr>
        <a:lstStyle/>
        <a:p>
          <a:pPr lvl="0" algn="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400" b="1" kern="1200" dirty="0" smtClean="0">
              <a:cs typeface="B Nazanin" panose="00000400000000000000" pitchFamily="2" charset="-78"/>
            </a:rPr>
            <a:t>سیستم تشخیص مانع</a:t>
          </a:r>
          <a:endParaRPr lang="en-US" sz="1400" b="1" kern="1200" dirty="0">
            <a:cs typeface="B Nazanin" panose="00000400000000000000" pitchFamily="2" charset="-78"/>
          </a:endParaRPr>
        </a:p>
      </dsp:txBody>
      <dsp:txXfrm>
        <a:off x="5662387" y="1571998"/>
        <a:ext cx="1581971" cy="247183"/>
      </dsp:txXfrm>
    </dsp:sp>
    <dsp:sp modelId="{A975C924-41B7-4C91-8EE6-7EF3BFB148C3}">
      <dsp:nvSpPr>
        <dsp:cNvPr id="0" name=""/>
        <dsp:cNvSpPr/>
      </dsp:nvSpPr>
      <dsp:spPr>
        <a:xfrm>
          <a:off x="5484813" y="2004537"/>
          <a:ext cx="1543338" cy="104347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t" anchorCtr="0">
          <a:noAutofit/>
        </a:bodyPr>
        <a:lstStyle/>
        <a:p>
          <a:pPr marL="114300" lvl="1" indent="-114300" algn="r" defTabSz="5334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200" b="0" kern="1200" dirty="0" smtClean="0">
              <a:cs typeface="B Nazanin" panose="00000400000000000000" pitchFamily="2" charset="-78"/>
            </a:rPr>
            <a:t>تشخیص مانع</a:t>
          </a:r>
          <a:endParaRPr lang="en-US" sz="1200" b="0" kern="1200" dirty="0">
            <a:cs typeface="B Nazanin" panose="00000400000000000000" pitchFamily="2" charset="-78"/>
          </a:endParaRPr>
        </a:p>
        <a:p>
          <a:pPr marL="114300" lvl="1" indent="-114300" algn="r" defTabSz="5334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200" b="0" kern="1200" dirty="0" smtClean="0">
              <a:cs typeface="B Nazanin" panose="00000400000000000000" pitchFamily="2" charset="-78"/>
            </a:rPr>
            <a:t>محاسبه </a:t>
          </a:r>
          <a:r>
            <a:rPr lang="en-US" sz="1200" b="0" kern="1200" dirty="0" smtClean="0">
              <a:cs typeface="B Nazanin" panose="00000400000000000000" pitchFamily="2" charset="-78"/>
            </a:rPr>
            <a:t>TTC</a:t>
          </a:r>
          <a:endParaRPr lang="en-US" sz="1200" b="0" kern="1200" dirty="0">
            <a:cs typeface="B Nazanin" panose="00000400000000000000" pitchFamily="2" charset="-78"/>
          </a:endParaRPr>
        </a:p>
        <a:p>
          <a:pPr marL="114300" lvl="1" indent="-114300" algn="r" defTabSz="5334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b="0" kern="1200" dirty="0" smtClean="0">
              <a:cs typeface="B Nazanin" panose="00000400000000000000" pitchFamily="2" charset="-78"/>
            </a:rPr>
            <a:t>10 </a:t>
          </a:r>
          <a:r>
            <a:rPr lang="fa-IR" sz="1200" b="0" kern="1200" dirty="0" smtClean="0">
              <a:cs typeface="B Nazanin" panose="00000400000000000000" pitchFamily="2" charset="-78"/>
            </a:rPr>
            <a:t>حالت مختلف برخورد</a:t>
          </a:r>
          <a:endParaRPr lang="en-US" sz="1200" b="0" kern="1200" dirty="0">
            <a:cs typeface="B Nazanin" panose="00000400000000000000" pitchFamily="2" charset="-78"/>
          </a:endParaRPr>
        </a:p>
      </dsp:txBody>
      <dsp:txXfrm>
        <a:off x="5515375" y="2035099"/>
        <a:ext cx="1482214" cy="982353"/>
      </dsp:txXfrm>
    </dsp:sp>
    <dsp:sp modelId="{6F2E92DB-5702-4D92-9AE4-72DE6CEA06CD}">
      <dsp:nvSpPr>
        <dsp:cNvPr id="0" name=""/>
        <dsp:cNvSpPr/>
      </dsp:nvSpPr>
      <dsp:spPr>
        <a:xfrm rot="10927928">
          <a:off x="5219966" y="1538056"/>
          <a:ext cx="300757" cy="23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8561782"/>
            <a:satOff val="-18505"/>
            <a:lumOff val="-58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5290269" y="1586249"/>
        <a:ext cx="230430" cy="140655"/>
      </dsp:txXfrm>
    </dsp:sp>
    <dsp:sp modelId="{CA29F874-C21D-4552-9A33-1EE3466B343B}">
      <dsp:nvSpPr>
        <dsp:cNvPr id="0" name=""/>
        <dsp:cNvSpPr/>
      </dsp:nvSpPr>
      <dsp:spPr>
        <a:xfrm>
          <a:off x="3684960" y="1495801"/>
          <a:ext cx="1377168" cy="561600"/>
        </a:xfrm>
        <a:prstGeom prst="roundRect">
          <a:avLst>
            <a:gd name="adj" fmla="val 10000"/>
          </a:avLst>
        </a:prstGeom>
        <a:solidFill>
          <a:schemeClr val="accent3">
            <a:hueOff val="9513091"/>
            <a:satOff val="-20561"/>
            <a:lumOff val="-65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53340" numCol="1" spcCol="1270" anchor="t" anchorCtr="0">
          <a:noAutofit/>
        </a:bodyPr>
        <a:lstStyle/>
        <a:p>
          <a:pPr lvl="0" algn="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400" b="1" kern="1200" dirty="0" smtClean="0">
              <a:cs typeface="B Nazanin" panose="00000400000000000000" pitchFamily="2" charset="-78"/>
            </a:rPr>
            <a:t>اتوماسیون خودرو</a:t>
          </a:r>
          <a:endParaRPr lang="en-US" sz="1400" b="1" kern="1200" dirty="0">
            <a:cs typeface="B Nazanin" panose="00000400000000000000" pitchFamily="2" charset="-78"/>
          </a:endParaRPr>
        </a:p>
      </dsp:txBody>
      <dsp:txXfrm>
        <a:off x="3718145" y="1495801"/>
        <a:ext cx="1377168" cy="247183"/>
      </dsp:txXfrm>
    </dsp:sp>
    <dsp:sp modelId="{88E14B79-9900-4E4F-925B-FEA932E8DFB8}">
      <dsp:nvSpPr>
        <dsp:cNvPr id="0" name=""/>
        <dsp:cNvSpPr/>
      </dsp:nvSpPr>
      <dsp:spPr>
        <a:xfrm>
          <a:off x="3573560" y="1928280"/>
          <a:ext cx="1253407" cy="15007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64008" bIns="64008" numCol="1" spcCol="1270" anchor="t" anchorCtr="0">
          <a:noAutofit/>
        </a:bodyPr>
        <a:lstStyle/>
        <a:p>
          <a:pPr marL="57150" lvl="1" indent="-57150" algn="r" defTabSz="4000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900" b="1" kern="1200" dirty="0" smtClean="0">
              <a:cs typeface="B Nazanin" panose="00000400000000000000" pitchFamily="2" charset="-78"/>
            </a:rPr>
            <a:t>اتوماسیون خودرو</a:t>
          </a:r>
          <a:endParaRPr lang="en-US" sz="900" b="1" kern="1200" dirty="0">
            <a:cs typeface="B Nazanin" panose="00000400000000000000" pitchFamily="2" charset="-78"/>
          </a:endParaRPr>
        </a:p>
        <a:p>
          <a:pPr marL="57150" lvl="1" indent="-57150" algn="r" defTabSz="4000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900" b="1" kern="1200" dirty="0" smtClean="0">
              <a:cs typeface="B Nazanin" panose="00000400000000000000" pitchFamily="2" charset="-78"/>
            </a:rPr>
            <a:t>کنترل سرعت</a:t>
          </a:r>
          <a:endParaRPr lang="en-US" sz="900" b="1" kern="1200" dirty="0">
            <a:cs typeface="B Nazanin" panose="00000400000000000000" pitchFamily="2" charset="-78"/>
          </a:endParaRPr>
        </a:p>
        <a:p>
          <a:pPr marL="57150" lvl="1" indent="-57150" algn="r" defTabSz="4000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900" b="1" kern="1200" dirty="0" smtClean="0">
              <a:cs typeface="B Nazanin" panose="00000400000000000000" pitchFamily="2" charset="-78"/>
            </a:rPr>
            <a:t>کنترل هوشمند فرمان خودرو</a:t>
          </a:r>
          <a:endParaRPr lang="en-US" sz="900" b="1" kern="1200" dirty="0">
            <a:cs typeface="B Nazanin" panose="00000400000000000000" pitchFamily="2" charset="-78"/>
          </a:endParaRPr>
        </a:p>
        <a:p>
          <a:pPr marL="57150" lvl="1" indent="-57150" algn="r" defTabSz="4000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900" b="1" kern="1200" dirty="0" smtClean="0">
              <a:cs typeface="B Nazanin" panose="00000400000000000000" pitchFamily="2" charset="-78"/>
            </a:rPr>
            <a:t>سیستم کنترل سطح پایین</a:t>
          </a:r>
          <a:endParaRPr lang="en-US" sz="900" b="1" kern="1200" dirty="0">
            <a:cs typeface="B Nazanin" panose="00000400000000000000" pitchFamily="2" charset="-78"/>
          </a:endParaRPr>
        </a:p>
        <a:p>
          <a:pPr marL="57150" lvl="1" indent="-57150" algn="r" defTabSz="4000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900" b="1" kern="1200" dirty="0">
            <a:cs typeface="B Nazanin" panose="00000400000000000000" pitchFamily="2" charset="-78"/>
          </a:endParaRPr>
        </a:p>
      </dsp:txBody>
      <dsp:txXfrm>
        <a:off x="3610271" y="1964991"/>
        <a:ext cx="1179985" cy="1427283"/>
      </dsp:txXfrm>
    </dsp:sp>
    <dsp:sp modelId="{32679C3C-BE43-473E-B23C-22718ABE8AC6}">
      <dsp:nvSpPr>
        <dsp:cNvPr id="0" name=""/>
        <dsp:cNvSpPr/>
      </dsp:nvSpPr>
      <dsp:spPr>
        <a:xfrm rot="11034955">
          <a:off x="3338553" y="1437903"/>
          <a:ext cx="258326" cy="23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1415709"/>
            <a:satOff val="-24674"/>
            <a:lumOff val="-78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3408798" y="1487189"/>
        <a:ext cx="187999" cy="140655"/>
      </dsp:txXfrm>
    </dsp:sp>
    <dsp:sp modelId="{E95907F7-888E-4248-A89F-62D1560F716B}">
      <dsp:nvSpPr>
        <dsp:cNvPr id="0" name=""/>
        <dsp:cNvSpPr/>
      </dsp:nvSpPr>
      <dsp:spPr>
        <a:xfrm>
          <a:off x="1674808" y="1201699"/>
          <a:ext cx="1520429" cy="855704"/>
        </a:xfrm>
        <a:prstGeom prst="roundRect">
          <a:avLst>
            <a:gd name="adj" fmla="val 10000"/>
          </a:avLst>
        </a:prstGeom>
        <a:solidFill>
          <a:schemeClr val="accent3">
            <a:hueOff val="11891363"/>
            <a:satOff val="-25702"/>
            <a:lumOff val="-81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53340" numCol="1" spcCol="1270" anchor="t" anchorCtr="0">
          <a:noAutofit/>
        </a:bodyPr>
        <a:lstStyle/>
        <a:p>
          <a:pPr lvl="0" algn="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400" b="1" kern="1200" dirty="0" smtClean="0">
              <a:cs typeface="B Nazanin" panose="00000400000000000000" pitchFamily="2" charset="-78"/>
            </a:rPr>
            <a:t>بررسی عملکرد سیستم</a:t>
          </a:r>
          <a:endParaRPr lang="en-US" sz="1400" b="1" kern="1200" dirty="0">
            <a:cs typeface="B Nazanin" panose="00000400000000000000" pitchFamily="2" charset="-78"/>
          </a:endParaRPr>
        </a:p>
      </dsp:txBody>
      <dsp:txXfrm>
        <a:off x="1711445" y="1201699"/>
        <a:ext cx="1520429" cy="570469"/>
      </dsp:txXfrm>
    </dsp:sp>
    <dsp:sp modelId="{699B98F1-8F6B-47E2-9CAB-08759F7811F5}">
      <dsp:nvSpPr>
        <dsp:cNvPr id="0" name=""/>
        <dsp:cNvSpPr/>
      </dsp:nvSpPr>
      <dsp:spPr>
        <a:xfrm>
          <a:off x="1760767" y="2444761"/>
          <a:ext cx="941576" cy="1959357"/>
        </a:xfrm>
        <a:prstGeom prst="roundRect">
          <a:avLst>
            <a:gd name="adj" fmla="val 10000"/>
          </a:avLst>
        </a:prstGeom>
        <a:noFill/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64D945-288C-44B2-BF0B-E6B4D301AA18}">
      <dsp:nvSpPr>
        <dsp:cNvPr id="0" name=""/>
        <dsp:cNvSpPr/>
      </dsp:nvSpPr>
      <dsp:spPr>
        <a:xfrm rot="11321621">
          <a:off x="1360589" y="1218194"/>
          <a:ext cx="240224" cy="2344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14269635"/>
            <a:satOff val="-30842"/>
            <a:lumOff val="-97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700" kern="1200"/>
        </a:p>
      </dsp:txBody>
      <dsp:txXfrm rot="10800000">
        <a:off x="1430512" y="1270394"/>
        <a:ext cx="169897" cy="140655"/>
      </dsp:txXfrm>
    </dsp:sp>
    <dsp:sp modelId="{FCB0DF57-9CE8-413A-BF35-7ECD75FFBB9F}">
      <dsp:nvSpPr>
        <dsp:cNvPr id="0" name=""/>
        <dsp:cNvSpPr/>
      </dsp:nvSpPr>
      <dsp:spPr>
        <a:xfrm>
          <a:off x="299134" y="1106600"/>
          <a:ext cx="941576" cy="561600"/>
        </a:xfrm>
        <a:prstGeom prst="roundRect">
          <a:avLst>
            <a:gd name="adj" fmla="val 10000"/>
          </a:avLst>
        </a:prstGeom>
        <a:solidFill>
          <a:schemeClr val="accent3">
            <a:hueOff val="14269635"/>
            <a:satOff val="-30842"/>
            <a:lumOff val="-97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53340" numCol="1" spcCol="1270" anchor="t" anchorCtr="0">
          <a:noAutofit/>
        </a:bodyPr>
        <a:lstStyle/>
        <a:p>
          <a:pPr lvl="0" algn="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400" b="1" kern="1200" dirty="0" smtClean="0">
              <a:cs typeface="B Nazanin" panose="00000400000000000000" pitchFamily="2" charset="-78"/>
            </a:rPr>
            <a:t>جمع بندی</a:t>
          </a:r>
          <a:endParaRPr lang="en-US" sz="1400" b="1" kern="1200" dirty="0">
            <a:cs typeface="B Nazanin" panose="00000400000000000000" pitchFamily="2" charset="-78"/>
          </a:endParaRPr>
        </a:p>
      </dsp:txBody>
      <dsp:txXfrm>
        <a:off x="321822" y="1106600"/>
        <a:ext cx="941576" cy="247183"/>
      </dsp:txXfrm>
    </dsp:sp>
    <dsp:sp modelId="{466F8F63-5224-48F1-88FD-34D29C1EDB7E}">
      <dsp:nvSpPr>
        <dsp:cNvPr id="0" name=""/>
        <dsp:cNvSpPr/>
      </dsp:nvSpPr>
      <dsp:spPr>
        <a:xfrm>
          <a:off x="128969" y="1719413"/>
          <a:ext cx="941576" cy="2743642"/>
        </a:xfrm>
        <a:prstGeom prst="roundRect">
          <a:avLst>
            <a:gd name="adj" fmla="val 10000"/>
          </a:avLst>
        </a:prstGeom>
        <a:noFill/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015622-8A46-45CF-A72A-2856B699B374}">
      <dsp:nvSpPr>
        <dsp:cNvPr id="0" name=""/>
        <dsp:cNvSpPr/>
      </dsp:nvSpPr>
      <dsp:spPr>
        <a:xfrm>
          <a:off x="36244" y="1049273"/>
          <a:ext cx="2444561" cy="20162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600" b="1" kern="1200" dirty="0" smtClean="0">
              <a:cs typeface="B Nazanin" panose="00000400000000000000" pitchFamily="2" charset="-78"/>
            </a:rPr>
            <a:t>موتور </a:t>
          </a:r>
          <a:r>
            <a:rPr lang="en-US" sz="1600" b="1" kern="1200" dirty="0" smtClean="0">
              <a:cs typeface="B Nazanin" panose="00000400000000000000" pitchFamily="2" charset="-78"/>
            </a:rPr>
            <a:t>DC</a:t>
          </a:r>
          <a:r>
            <a:rPr lang="fa-IR" sz="1600" b="1" kern="1200" dirty="0" smtClean="0">
              <a:cs typeface="B Nazanin" panose="00000400000000000000" pitchFamily="2" charset="-78"/>
            </a:rPr>
            <a:t> نیرویی را متناسب با نیروی اعمال شده از طرف راننده به فرمان اعمال میکند که به وسیله یک سنسور گشتاور اندازه‌گیری میشود.</a:t>
          </a:r>
          <a:endParaRPr lang="en-US" sz="1600" b="1" kern="1200" dirty="0">
            <a:cs typeface="B Nazanin" panose="00000400000000000000" pitchFamily="2" charset="-78"/>
          </a:endParaRPr>
        </a:p>
      </dsp:txBody>
      <dsp:txXfrm>
        <a:off x="82644" y="1095673"/>
        <a:ext cx="2351761" cy="1491398"/>
      </dsp:txXfrm>
    </dsp:sp>
    <dsp:sp modelId="{6A63D16E-EEE6-4267-97EA-5AD7D2BC4E84}">
      <dsp:nvSpPr>
        <dsp:cNvPr id="0" name=""/>
        <dsp:cNvSpPr/>
      </dsp:nvSpPr>
      <dsp:spPr>
        <a:xfrm>
          <a:off x="1394788" y="1473980"/>
          <a:ext cx="2779004" cy="2779004"/>
        </a:xfrm>
        <a:prstGeom prst="leftCircularArrow">
          <a:avLst>
            <a:gd name="adj1" fmla="val 3451"/>
            <a:gd name="adj2" fmla="val 427731"/>
            <a:gd name="adj3" fmla="val 2205560"/>
            <a:gd name="adj4" fmla="val 9026807"/>
            <a:gd name="adj5" fmla="val 4027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18C6CF4-EDEB-4539-A36D-E0355B626199}">
      <dsp:nvSpPr>
        <dsp:cNvPr id="0" name=""/>
        <dsp:cNvSpPr/>
      </dsp:nvSpPr>
      <dsp:spPr>
        <a:xfrm>
          <a:off x="579480" y="2633472"/>
          <a:ext cx="2172943" cy="86410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3815" tIns="29210" rIns="43815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300" b="1" kern="1200" dirty="0" smtClean="0">
              <a:cs typeface="B Kamran" panose="00000400000000000000" pitchFamily="2" charset="-78"/>
            </a:rPr>
            <a:t>اندازه گیری نیروی اعمالی</a:t>
          </a:r>
          <a:endParaRPr lang="en-US" sz="2300" b="1" kern="1200" dirty="0">
            <a:cs typeface="B Kamran" panose="00000400000000000000" pitchFamily="2" charset="-78"/>
          </a:endParaRPr>
        </a:p>
      </dsp:txBody>
      <dsp:txXfrm>
        <a:off x="604789" y="2658781"/>
        <a:ext cx="2122325" cy="813490"/>
      </dsp:txXfrm>
    </dsp:sp>
    <dsp:sp modelId="{E83793B4-2C5C-4D90-82FA-E5EE4745664D}">
      <dsp:nvSpPr>
        <dsp:cNvPr id="0" name=""/>
        <dsp:cNvSpPr/>
      </dsp:nvSpPr>
      <dsp:spPr>
        <a:xfrm>
          <a:off x="3209147" y="836695"/>
          <a:ext cx="2444561" cy="24383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600" b="1" kern="1200" dirty="0" smtClean="0">
              <a:cs typeface="B Nazanin" panose="00000400000000000000" pitchFamily="2" charset="-78"/>
            </a:rPr>
            <a:t>سنسور موجود یک سیگنالی تولید میکند که به </a:t>
          </a:r>
          <a:r>
            <a:rPr lang="en-US" sz="1600" b="1" kern="1200" dirty="0" err="1" smtClean="0">
              <a:cs typeface="B Nazanin" panose="00000400000000000000" pitchFamily="2" charset="-78"/>
            </a:rPr>
            <a:t>Maxon</a:t>
          </a:r>
          <a:r>
            <a:rPr lang="en-US" sz="1600" b="1" kern="1200" dirty="0" smtClean="0">
              <a:cs typeface="B Nazanin" panose="00000400000000000000" pitchFamily="2" charset="-78"/>
            </a:rPr>
            <a:t> ADS 50/104-Q-DC </a:t>
          </a:r>
          <a:r>
            <a:rPr lang="en-US" sz="1600" b="1" kern="1200" dirty="0" err="1" smtClean="0">
              <a:cs typeface="B Nazanin" panose="00000400000000000000" pitchFamily="2" charset="-78"/>
            </a:rPr>
            <a:t>Servoamplifier</a:t>
          </a:r>
          <a:r>
            <a:rPr lang="fa-IR" sz="1600" b="1" kern="1200" dirty="0" smtClean="0">
              <a:cs typeface="B Nazanin" panose="00000400000000000000" pitchFamily="2" charset="-78"/>
            </a:rPr>
            <a:t> فرستاده میشود که مسئول کنترل موتور فرمان خودرو است.</a:t>
          </a:r>
          <a:endParaRPr lang="en-US" sz="1600" b="1" kern="1200" dirty="0">
            <a:cs typeface="B Nazanin" panose="00000400000000000000" pitchFamily="2" charset="-78"/>
          </a:endParaRPr>
        </a:p>
      </dsp:txBody>
      <dsp:txXfrm>
        <a:off x="3265261" y="1415322"/>
        <a:ext cx="2332333" cy="1803653"/>
      </dsp:txXfrm>
    </dsp:sp>
    <dsp:sp modelId="{DC2A0ADB-DCE3-4BF4-9952-0394865777AC}">
      <dsp:nvSpPr>
        <dsp:cNvPr id="0" name=""/>
        <dsp:cNvSpPr/>
      </dsp:nvSpPr>
      <dsp:spPr>
        <a:xfrm>
          <a:off x="4575739" y="-164708"/>
          <a:ext cx="3093946" cy="3093946"/>
        </a:xfrm>
        <a:prstGeom prst="circularArrow">
          <a:avLst>
            <a:gd name="adj1" fmla="val 3100"/>
            <a:gd name="adj2" fmla="val 381005"/>
            <a:gd name="adj3" fmla="val 19298053"/>
            <a:gd name="adj4" fmla="val 12430080"/>
            <a:gd name="adj5" fmla="val 3617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29D1FDE-4DD7-4FA5-8C70-0C747477B66C}">
      <dsp:nvSpPr>
        <dsp:cNvPr id="0" name=""/>
        <dsp:cNvSpPr/>
      </dsp:nvSpPr>
      <dsp:spPr>
        <a:xfrm>
          <a:off x="3752383" y="723358"/>
          <a:ext cx="2172943" cy="64881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3815" tIns="29210" rIns="43815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300" b="1" kern="1200" dirty="0" smtClean="0">
              <a:cs typeface="B Kamran" panose="00000400000000000000" pitchFamily="2" charset="-78"/>
            </a:rPr>
            <a:t>تحلیل سیگنال</a:t>
          </a:r>
          <a:endParaRPr lang="en-US" sz="2300" b="1" kern="1200" dirty="0">
            <a:cs typeface="B Kamran" panose="00000400000000000000" pitchFamily="2" charset="-78"/>
          </a:endParaRPr>
        </a:p>
      </dsp:txBody>
      <dsp:txXfrm>
        <a:off x="3771386" y="742361"/>
        <a:ext cx="2134937" cy="610809"/>
      </dsp:txXfrm>
    </dsp:sp>
    <dsp:sp modelId="{69C28D3B-E083-42DF-9EA0-916CA12125A9}">
      <dsp:nvSpPr>
        <dsp:cNvPr id="0" name=""/>
        <dsp:cNvSpPr/>
      </dsp:nvSpPr>
      <dsp:spPr>
        <a:xfrm>
          <a:off x="6382050" y="1049273"/>
          <a:ext cx="2444561" cy="20162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500" b="1" kern="1200" dirty="0" smtClean="0">
              <a:cs typeface="B Nazanin" panose="00000400000000000000" pitchFamily="2" charset="-78"/>
            </a:rPr>
            <a:t>تعویض حالت بین دستی و اتوماتیک به‌وسیله واحد دستیار فرمان و جایگرین کردن آن با سیگنال آمده از آمپلی‌فایر انجام میشود.</a:t>
          </a:r>
          <a:endParaRPr lang="en-US" sz="1500" b="1" kern="1200" dirty="0">
            <a:cs typeface="B Nazanin" panose="00000400000000000000" pitchFamily="2" charset="-78"/>
          </a:endParaRPr>
        </a:p>
      </dsp:txBody>
      <dsp:txXfrm>
        <a:off x="6428450" y="1095673"/>
        <a:ext cx="2351761" cy="1491398"/>
      </dsp:txXfrm>
    </dsp:sp>
    <dsp:sp modelId="{047F5837-10E2-4FFC-A492-DB8A19EF48CA}">
      <dsp:nvSpPr>
        <dsp:cNvPr id="0" name=""/>
        <dsp:cNvSpPr/>
      </dsp:nvSpPr>
      <dsp:spPr>
        <a:xfrm>
          <a:off x="6925286" y="2633472"/>
          <a:ext cx="2172943" cy="86410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3815" tIns="29210" rIns="43815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300" b="1" kern="1200" dirty="0" smtClean="0">
              <a:cs typeface="B Kamran" panose="00000400000000000000" pitchFamily="2" charset="-78"/>
            </a:rPr>
            <a:t>تعویض حالت</a:t>
          </a:r>
          <a:endParaRPr lang="en-US" sz="2300" b="1" kern="1200" dirty="0">
            <a:cs typeface="B Kamran" panose="00000400000000000000" pitchFamily="2" charset="-78"/>
          </a:endParaRPr>
        </a:p>
      </dsp:txBody>
      <dsp:txXfrm>
        <a:off x="6950595" y="2658781"/>
        <a:ext cx="2122325" cy="813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2018-08-04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30.png>
</file>

<file path=ppt/media/image24.jpg>
</file>

<file path=ppt/media/image240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3.png>
</file>

<file path=ppt/media/image34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2018-08-04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7828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8806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387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31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767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216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7953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646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391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723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16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8905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084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5266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6751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7502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8207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4539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70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227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925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17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911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7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097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415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D546E-49D9-45AD-B703-94E92ABFBB12}" type="datetime1">
              <a:rPr lang="en-US" smtClean="0"/>
              <a:t>2018-08-04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3B81-C156-4D7E-9EBD-61D45FA7BBB0}" type="datetime1">
              <a:rPr lang="en-US" smtClean="0"/>
              <a:t>2018-08-04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718C-A20F-4109-8EAA-1DC1201C3BBD}" type="datetime1">
              <a:rPr lang="en-US" smtClean="0"/>
              <a:t>2018-08-04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01AD2-6C6C-4A74-9431-831E44EB5E16}" type="datetime1">
              <a:rPr lang="en-US" smtClean="0"/>
              <a:t>2018-08-04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14DB6-D908-4BEC-B2AE-03A1FAFB801F}" type="datetime1">
              <a:rPr lang="en-US" smtClean="0"/>
              <a:t>2018-08-04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F882A-67A3-4683-A081-DD1FBFAF440E}" type="datetime1">
              <a:rPr lang="en-US" smtClean="0"/>
              <a:t>2018-08-04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B33DD-9E3F-41B7-8BE6-1EAE7482DEE5}" type="datetime1">
              <a:rPr lang="en-US" smtClean="0"/>
              <a:t>2018-08-04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E3E7F-A9F3-4483-8FD5-62F700A03F37}" type="datetime1">
              <a:rPr lang="en-US" smtClean="0"/>
              <a:t>2018-08-04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30987-F6F5-40EB-B093-F7D0CCD0422B}" type="datetime1">
              <a:rPr lang="en-US" smtClean="0"/>
              <a:t>2018-08-04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BD26C-F158-415E-941A-76494954D7B5}" type="datetime1">
              <a:rPr lang="en-US" smtClean="0"/>
              <a:t>2018-08-04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990D39-2ECF-418D-96BC-6EA364DFAB68}" type="datetime1">
              <a:rPr lang="en-US" smtClean="0"/>
              <a:t>2018-08-04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34.png"/><Relationship Id="rId3" Type="http://schemas.openxmlformats.org/officeDocument/2006/relationships/image" Target="../media/image8.png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240.png"/><Relationship Id="rId4" Type="http://schemas.openxmlformats.org/officeDocument/2006/relationships/image" Target="../media/image18.png"/><Relationship Id="rId9" Type="http://schemas.openxmlformats.org/officeDocument/2006/relationships/image" Target="../media/image2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4" Type="http://schemas.openxmlformats.org/officeDocument/2006/relationships/chart" Target="../charts/char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International_Standard_Book_Number" TargetMode="External"/><Relationship Id="rId3" Type="http://schemas.openxmlformats.org/officeDocument/2006/relationships/image" Target="../media/image31.png"/><Relationship Id="rId7" Type="http://schemas.openxmlformats.org/officeDocument/2006/relationships/hyperlink" Target="https://doi.org/10.1109/IROS.1999.811692" TargetMode="External"/><Relationship Id="rId12" Type="http://schemas.openxmlformats.org/officeDocument/2006/relationships/hyperlink" Target="https://blog.daimler.com/2015/03/18/einfach-technik-so-funktioniert-distronic-plus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145/1721654.1721679" TargetMode="External"/><Relationship Id="rId11" Type="http://schemas.openxmlformats.org/officeDocument/2006/relationships/hyperlink" Target="https://www.linkedin.com/pulse/article/20140903073835-260074537-robotic-cars-and-their-new-crime-paradigms" TargetMode="External"/><Relationship Id="rId5" Type="http://schemas.openxmlformats.org/officeDocument/2006/relationships/hyperlink" Target="https://en.wikipedia.org/wiki/Digital_object_identifier" TargetMode="External"/><Relationship Id="rId10" Type="http://schemas.openxmlformats.org/officeDocument/2006/relationships/hyperlink" Target="http://www.smart-systems-integration.org/public/documents/publications/EPoSS%20Roadmap_Smart%20Systems%20for%20Automated%20Driving_2015_V1.pdf" TargetMode="External"/><Relationship Id="rId4" Type="http://schemas.openxmlformats.org/officeDocument/2006/relationships/hyperlink" Target="http://dl.acm.org/citation.cfm?id=1721679" TargetMode="External"/><Relationship Id="rId9" Type="http://schemas.openxmlformats.org/officeDocument/2006/relationships/hyperlink" Target="https://en.wikipedia.org/wiki/Special:BookSources/0-7803-5184-3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74612" y="4572000"/>
            <a:ext cx="8229600" cy="1219200"/>
          </a:xfrm>
        </p:spPr>
        <p:txBody>
          <a:bodyPr>
            <a:normAutofit/>
          </a:bodyPr>
          <a:lstStyle/>
          <a:p>
            <a:pPr algn="ctr" rtl="1"/>
            <a:r>
              <a:rPr lang="fa-IR" sz="3000" b="1" dirty="0" smtClean="0">
                <a:solidFill>
                  <a:schemeClr val="bg2">
                    <a:lumMod val="25000"/>
                    <a:lumOff val="75000"/>
                  </a:schemeClr>
                </a:solidFill>
                <a:cs typeface="B Kamran" panose="00000400000000000000" pitchFamily="2" charset="-78"/>
              </a:rPr>
              <a:t>ارائه دهنده : پرهام زیلوچیان مقدم</a:t>
            </a:r>
          </a:p>
        </p:txBody>
      </p:sp>
      <p:sp>
        <p:nvSpPr>
          <p:cNvPr id="5" name="Subtitle 3"/>
          <p:cNvSpPr txBox="1">
            <a:spLocks/>
          </p:cNvSpPr>
          <p:nvPr/>
        </p:nvSpPr>
        <p:spPr>
          <a:xfrm>
            <a:off x="0" y="3657600"/>
            <a:ext cx="82296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kern="1200" cap="all" spc="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a-IR" sz="3300" b="1" dirty="0" smtClean="0">
                <a:solidFill>
                  <a:schemeClr val="tx2">
                    <a:lumMod val="75000"/>
                  </a:schemeClr>
                </a:solidFill>
                <a:cs typeface="B Kamran" panose="00000400000000000000" pitchFamily="2" charset="-78"/>
              </a:rPr>
              <a:t>استاد درس : دکتر حسین ابراهیم پور</a:t>
            </a:r>
          </a:p>
        </p:txBody>
      </p:sp>
      <p:sp>
        <p:nvSpPr>
          <p:cNvPr id="6" name="Subtitle 3"/>
          <p:cNvSpPr txBox="1">
            <a:spLocks/>
          </p:cNvSpPr>
          <p:nvPr/>
        </p:nvSpPr>
        <p:spPr>
          <a:xfrm>
            <a:off x="0" y="5334000"/>
            <a:ext cx="82296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kern="1200" cap="all" spc="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1"/>
            <a:r>
              <a:rPr lang="fa-IR" sz="2700" b="1" dirty="0" smtClean="0">
                <a:solidFill>
                  <a:schemeClr val="accent3">
                    <a:lumMod val="60000"/>
                    <a:lumOff val="40000"/>
                  </a:schemeClr>
                </a:solidFill>
                <a:cs typeface="B Kamran" panose="00000400000000000000" pitchFamily="2" charset="-78"/>
              </a:rPr>
              <a:t>دانشکده مهندسی برق و کامپیوتر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427412" y="6019800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b="1" dirty="0" smtClean="0">
                <a:cs typeface="B Kamran" panose="00000400000000000000" pitchFamily="2" charset="-78"/>
              </a:rPr>
              <a:t>خرداد 97</a:t>
            </a:r>
            <a:endParaRPr lang="en-US" b="1" dirty="0">
              <a:cs typeface="B Kamran" panose="00000400000000000000" pitchFamily="2" charset="-78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0" y="0"/>
            <a:ext cx="8761412" cy="3124200"/>
          </a:xfrm>
        </p:spPr>
        <p:txBody>
          <a:bodyPr/>
          <a:lstStyle/>
          <a:p>
            <a:pPr algn="ctr" rtl="1">
              <a:lnSpc>
                <a:spcPct val="150000"/>
              </a:lnSpc>
            </a:pPr>
            <a:r>
              <a:rPr lang="fa-IR" dirty="0" smtClean="0">
                <a:cs typeface="B Titr" panose="00000700000000000000" pitchFamily="2" charset="-78"/>
              </a:rPr>
              <a:t>سیستم جلوگیری از برخورد در خودروهای خودران</a:t>
            </a:r>
            <a:endParaRPr lang="en-US" dirty="0">
              <a:cs typeface="B Titr" panose="000007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  <p:bldP spid="6" grpId="0"/>
      <p:bldP spid="2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8612" y="1752600"/>
            <a:ext cx="2758407" cy="457200"/>
          </a:xfrm>
        </p:spPr>
        <p:txBody>
          <a:bodyPr/>
          <a:lstStyle/>
          <a:p>
            <a:pPr marL="571500" indent="-571500" algn="r" rtl="1">
              <a:buFont typeface="Wingdings" panose="05000000000000000000" pitchFamily="2" charset="2"/>
              <a:buChar char="v"/>
            </a:pPr>
            <a:r>
              <a:rPr lang="fa-IR" sz="2400" b="1" dirty="0" smtClean="0">
                <a:cs typeface="B Nazanin" panose="00000400000000000000" pitchFamily="2" charset="-78"/>
              </a:rPr>
              <a:t>چندین راه حل: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412" y="381000"/>
            <a:ext cx="1600200" cy="1266825"/>
          </a:xfrm>
        </p:spPr>
      </p:pic>
      <p:grpSp>
        <p:nvGrpSpPr>
          <p:cNvPr id="18" name="Group 17"/>
          <p:cNvGrpSpPr/>
          <p:nvPr/>
        </p:nvGrpSpPr>
        <p:grpSpPr>
          <a:xfrm>
            <a:off x="1236979" y="762000"/>
            <a:ext cx="930448" cy="3352800"/>
            <a:chOff x="1617979" y="533400"/>
            <a:chExt cx="895033" cy="3352800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1827212" y="533400"/>
              <a:ext cx="685800" cy="3352800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827212" y="990600"/>
              <a:ext cx="304800" cy="2895600"/>
            </a:xfrm>
            <a:prstGeom prst="line">
              <a:avLst/>
            </a:prstGeom>
          </p:spPr>
          <p:style>
            <a:lnRef idx="3">
              <a:schemeClr val="accent4"/>
            </a:lnRef>
            <a:fillRef idx="0">
              <a:schemeClr val="accent4"/>
            </a:fillRef>
            <a:effectRef idx="2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674812" y="1371600"/>
              <a:ext cx="152400" cy="2514600"/>
            </a:xfrm>
            <a:prstGeom prst="line">
              <a:avLst/>
            </a:prstGeom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sp>
          <p:nvSpPr>
            <p:cNvPr id="16" name="Arc 15"/>
            <p:cNvSpPr/>
            <p:nvPr/>
          </p:nvSpPr>
          <p:spPr>
            <a:xfrm rot="19609665">
              <a:off x="1617979" y="2444788"/>
              <a:ext cx="373661" cy="240999"/>
            </a:xfrm>
            <a:prstGeom prst="arc">
              <a:avLst>
                <a:gd name="adj1" fmla="val 16200000"/>
                <a:gd name="adj2" fmla="val 480878"/>
              </a:avLst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793389" y="2482334"/>
            <a:ext cx="5172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200" dirty="0" smtClean="0"/>
              <a:t>Δα</a:t>
            </a:r>
            <a:endParaRPr lang="en-US" sz="1200" dirty="0"/>
          </a:p>
        </p:txBody>
      </p:sp>
      <p:grpSp>
        <p:nvGrpSpPr>
          <p:cNvPr id="31" name="Group 30"/>
          <p:cNvGrpSpPr/>
          <p:nvPr/>
        </p:nvGrpSpPr>
        <p:grpSpPr>
          <a:xfrm>
            <a:off x="2055812" y="0"/>
            <a:ext cx="1180690" cy="787649"/>
            <a:chOff x="2055812" y="0"/>
            <a:chExt cx="1180690" cy="787649"/>
          </a:xfrm>
        </p:grpSpPr>
        <p:cxnSp>
          <p:nvCxnSpPr>
            <p:cNvPr id="20" name="Straight Connector 19"/>
            <p:cNvCxnSpPr/>
            <p:nvPr/>
          </p:nvCxnSpPr>
          <p:spPr>
            <a:xfrm flipV="1">
              <a:off x="2055812" y="527174"/>
              <a:ext cx="838200" cy="6226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V="1">
              <a:off x="2055812" y="0"/>
              <a:ext cx="609600" cy="53340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Arc 24"/>
            <p:cNvSpPr/>
            <p:nvPr/>
          </p:nvSpPr>
          <p:spPr>
            <a:xfrm>
              <a:off x="2151062" y="266700"/>
              <a:ext cx="419100" cy="520949"/>
            </a:xfrm>
            <a:prstGeom prst="arc">
              <a:avLst/>
            </a:pr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779302" y="120525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1400" dirty="0" smtClean="0"/>
                <a:t>α</a:t>
              </a:r>
              <a:endParaRPr lang="en-US" sz="1400" dirty="0"/>
            </a:p>
          </p:txBody>
        </p:sp>
      </p:grpSp>
      <p:cxnSp>
        <p:nvCxnSpPr>
          <p:cNvPr id="33" name="Straight Connector 32"/>
          <p:cNvCxnSpPr/>
          <p:nvPr/>
        </p:nvCxnSpPr>
        <p:spPr>
          <a:xfrm flipH="1">
            <a:off x="624787" y="530022"/>
            <a:ext cx="1447800" cy="1295400"/>
          </a:xfrm>
          <a:prstGeom prst="line">
            <a:avLst/>
          </a:prstGeom>
          <a:ln>
            <a:prstDash val="dash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7618412" y="457200"/>
            <a:ext cx="449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 rtl="1"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اول از همه نقاط تشخیص داده شده به وسیله اسکنر باید گروه بندی شوند.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42" name="Left Arrow 41"/>
          <p:cNvSpPr/>
          <p:nvPr/>
        </p:nvSpPr>
        <p:spPr>
          <a:xfrm>
            <a:off x="6917577" y="559049"/>
            <a:ext cx="685800" cy="2286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867521" y="527174"/>
            <a:ext cx="39587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b="1" dirty="0" smtClean="0">
                <a:cs typeface="B Nazanin" panose="00000400000000000000" pitchFamily="2" charset="-78"/>
              </a:rPr>
              <a:t>تا مشخص شود کدامیک به یک مانع واحد تعلق دارند.</a:t>
            </a:r>
            <a:endParaRPr lang="en-US" b="1" dirty="0">
              <a:cs typeface="B Nazanin" panose="00000400000000000000" pitchFamily="2" charset="-7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/>
              <p:cNvSpPr txBox="1"/>
              <p:nvPr/>
            </p:nvSpPr>
            <p:spPr>
              <a:xfrm>
                <a:off x="3901242" y="2482334"/>
                <a:ext cx="8287583" cy="13042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r" rtl="1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fa-IR" b="1" dirty="0" smtClean="0">
                    <a:cs typeface="B Nazanin" panose="00000400000000000000" pitchFamily="2" charset="-78"/>
                  </a:rPr>
                  <a:t>معیار معمول این است که فرض کنیم که دو نقطه متوالی به یک مانع تعلق دارند در صورتی که فاصله آن‌ها بیشتر از مقدار </a:t>
                </a:r>
                <a14:m>
                  <m:oMath xmlns:m="http://schemas.openxmlformats.org/officeDocument/2006/math">
                    <m:r>
                      <a:rPr lang="en-US" b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fa-I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∆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𝒅</m:t>
                    </m:r>
                    <m:d>
                      <m:d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𝒓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𝒓</m:t>
                            </m:r>
                          </m:e>
                          <m:sub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𝒊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e>
                    </m:d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𝒔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𝒔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  <m:func>
                      <m:func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b="1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𝐦𝐢𝐧</m:t>
                        </m:r>
                      </m:fName>
                      <m:e>
                        <m:d>
                          <m:dPr>
                            <m:ctrlP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𝒓</m:t>
                                </m:r>
                              </m:e>
                              <m:sub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𝒊</m:t>
                                </m:r>
                              </m:sub>
                            </m:sSub>
                            <m:r>
                              <a:rPr lang="en-US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US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𝒓</m:t>
                                </m:r>
                              </m:e>
                              <m:sub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𝒊</m:t>
                                </m:r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b="1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𝟏</m:t>
                                </m:r>
                              </m:sub>
                            </m:sSub>
                          </m:e>
                        </m:d>
                      </m:e>
                    </m:func>
                  </m:oMath>
                </a14:m>
                <a:r>
                  <a:rPr lang="fa-IR" b="1" dirty="0" smtClean="0">
                    <a:cs typeface="B Nazanin" panose="00000400000000000000" pitchFamily="2" charset="-78"/>
                  </a:rPr>
                  <a:t>نباشد که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fa-IR" b="1" dirty="0" smtClean="0">
                    <a:cs typeface="B Nazanin" panose="00000400000000000000" pitchFamily="2" charset="-78"/>
                  </a:rPr>
                  <a:t> فاصله بین مانع اسکنر لیزری و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𝒔</m:t>
                        </m:r>
                      </m:e>
                      <m:sub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</m:oMath>
                </a14:m>
                <a:r>
                  <a:rPr lang="fa-IR" b="1" dirty="0" smtClean="0">
                    <a:cs typeface="B Nazanin" panose="00000400000000000000" pitchFamily="2" charset="-78"/>
                  </a:rPr>
                  <a:t> یک پارامتر ثابت است که برای کاهش نویز استفاده میشود.</a:t>
                </a:r>
                <a:endParaRPr lang="en-US" b="1" dirty="0">
                  <a:cs typeface="B Nazanin" panose="00000400000000000000" pitchFamily="2" charset="-78"/>
                </a:endParaRPr>
              </a:p>
            </p:txBody>
          </p:sp>
        </mc:Choice>
        <mc:Fallback xmlns="">
          <p:sp>
            <p:nvSpPr>
              <p:cNvPr id="45" name="TextBox 4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01242" y="2482334"/>
                <a:ext cx="8287583" cy="1304203"/>
              </a:xfrm>
              <a:prstGeom prst="rect">
                <a:avLst/>
              </a:prstGeom>
              <a:blipFill>
                <a:blip r:embed="rId4"/>
                <a:stretch>
                  <a:fillRect r="-515" b="-74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/>
              <p:cNvSpPr txBox="1"/>
              <p:nvPr/>
            </p:nvSpPr>
            <p:spPr>
              <a:xfrm>
                <a:off x="927612" y="1953198"/>
                <a:ext cx="28868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46" name="TextBox 4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7612" y="1953198"/>
                <a:ext cx="288682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/>
              <p:cNvSpPr txBox="1"/>
              <p:nvPr/>
            </p:nvSpPr>
            <p:spPr>
              <a:xfrm>
                <a:off x="1339792" y="1920359"/>
                <a:ext cx="4926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792" y="1920359"/>
                <a:ext cx="492699" cy="27699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" name="Group 2"/>
          <p:cNvGrpSpPr/>
          <p:nvPr/>
        </p:nvGrpSpPr>
        <p:grpSpPr>
          <a:xfrm>
            <a:off x="711886" y="4073165"/>
            <a:ext cx="1447800" cy="405715"/>
            <a:chOff x="711886" y="4073165"/>
            <a:chExt cx="1447800" cy="405715"/>
          </a:xfrm>
        </p:grpSpPr>
        <p:sp>
          <p:nvSpPr>
            <p:cNvPr id="48" name="Isosceles Triangle 47"/>
            <p:cNvSpPr/>
            <p:nvPr/>
          </p:nvSpPr>
          <p:spPr>
            <a:xfrm>
              <a:off x="1375276" y="4073165"/>
              <a:ext cx="181719" cy="152400"/>
            </a:xfrm>
            <a:prstGeom prst="triangle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9" name="TextBox 48"/>
                <p:cNvSpPr txBox="1"/>
                <p:nvPr/>
              </p:nvSpPr>
              <p:spPr>
                <a:xfrm>
                  <a:off x="711886" y="4201881"/>
                  <a:ext cx="144780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𝑙𝑎𝑠𝑒𝑟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𝑠𝑐𝑎𝑛𝑒𝑟</m:t>
                        </m:r>
                      </m:oMath>
                    </m:oMathPara>
                  </a14:m>
                  <a:endParaRPr lang="en-US" sz="1200" dirty="0"/>
                </a:p>
              </p:txBody>
            </p:sp>
          </mc:Choice>
          <mc:Fallback xmlns="">
            <p:sp>
              <p:nvSpPr>
                <p:cNvPr id="49" name="TextBox 48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11886" y="4201881"/>
                  <a:ext cx="1447800" cy="276999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TextBox 49"/>
              <p:cNvSpPr txBox="1"/>
              <p:nvPr/>
            </p:nvSpPr>
            <p:spPr>
              <a:xfrm>
                <a:off x="1857510" y="1953198"/>
                <a:ext cx="6096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2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50" name="TextBox 4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7510" y="1953198"/>
                <a:ext cx="609600" cy="27699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1" name="TextBox 50"/>
              <p:cNvSpPr txBox="1"/>
              <p:nvPr/>
            </p:nvSpPr>
            <p:spPr>
              <a:xfrm>
                <a:off x="1451777" y="1435038"/>
                <a:ext cx="46967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1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51" name="TextBox 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51777" y="1435038"/>
                <a:ext cx="469671" cy="276999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2" name="TextBox 51"/>
              <p:cNvSpPr txBox="1"/>
              <p:nvPr/>
            </p:nvSpPr>
            <p:spPr>
              <a:xfrm>
                <a:off x="1936960" y="1192893"/>
                <a:ext cx="72349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2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∆</m:t>
                      </m:r>
                      <m:sSub>
                        <m:sSubPr>
                          <m:ctrlPr>
                            <a:rPr lang="en-US" sz="1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sz="1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2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200" dirty="0"/>
              </a:p>
            </p:txBody>
          </p:sp>
        </mc:Choice>
        <mc:Fallback xmlns="">
          <p:sp>
            <p:nvSpPr>
              <p:cNvPr id="52" name="TextBox 5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6960" y="1192893"/>
                <a:ext cx="723490" cy="276999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3" name="TextBox 52"/>
          <p:cNvSpPr txBox="1"/>
          <p:nvPr/>
        </p:nvSpPr>
        <p:spPr>
          <a:xfrm>
            <a:off x="4406981" y="3963476"/>
            <a:ext cx="7772400" cy="888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اما مشکل این روش این است که فاصله بین دو نقطه متوالی تشخیص داده شده میتواند خیلی متغیر باشد و همین طور به جهت آن نیز بستگی داشته باشد.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646612" y="5090175"/>
            <a:ext cx="7542213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باتوجه به شکل و همین‌طور تصور این که موانع موجود در محیط جاده اکثرا شکل مستطیلی دارند(خودروها) یا عابران پیاده هستند درنتیجه فاصله بین نقاط متوالی را میتوان به این شکل به دست آورد :</a:t>
            </a:r>
            <a:endParaRPr lang="en-US" b="1" dirty="0">
              <a:cs typeface="B Nazanin" panose="00000400000000000000" pitchFamily="2" charset="-7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5" name="TextBox 54"/>
              <p:cNvSpPr txBox="1"/>
              <p:nvPr/>
            </p:nvSpPr>
            <p:spPr>
              <a:xfrm>
                <a:off x="150812" y="3653277"/>
                <a:ext cx="4163488" cy="32047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h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𝑒𝑟𝑒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dirty="0" smtClean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r>
                  <a:rPr lang="en-US" b="0" dirty="0" smtClean="0"/>
                  <a:t>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</m:t>
                      </m:r>
                    </m:oMath>
                  </m:oMathPara>
                </a14:m>
                <a:endParaRPr lang="en-US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𝑖𝑓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en-US" b="0" dirty="0" smtClean="0"/>
              </a:p>
              <a:p>
                <a:endParaRPr lang="en-US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𝑠𝑖𝑑𝑒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: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cos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b="0" dirty="0" smtClean="0"/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𝑠𝑖𝑑𝑒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: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+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2</m:t>
                                      </m:r>
                                    </m:e>
                                  </m:d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sin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b="0" dirty="0" smtClean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55" name="TextBox 5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0812" y="3653277"/>
                <a:ext cx="4163488" cy="3204723"/>
              </a:xfrm>
              <a:prstGeom prst="rect">
                <a:avLst/>
              </a:prstGeom>
              <a:blipFill>
                <a:blip r:embed="rId13"/>
                <a:stretch>
                  <a:fillRect l="-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107032" y="6400800"/>
            <a:ext cx="628648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12:25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137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85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500"/>
                            </p:stCondLst>
                            <p:childTnLst>
                              <p:par>
                                <p:cTn id="6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1000"/>
                            </p:stCondLst>
                            <p:childTnLst>
                              <p:par>
                                <p:cTn id="7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1500"/>
                            </p:stCondLst>
                            <p:childTnLst>
                              <p:par>
                                <p:cTn id="8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000"/>
                            </p:stCondLst>
                            <p:childTnLst>
                              <p:par>
                                <p:cTn id="8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7" grpId="0"/>
      <p:bldP spid="41" grpId="0"/>
      <p:bldP spid="42" grpId="0" animBg="1"/>
      <p:bldP spid="43" grpId="0"/>
      <p:bldP spid="45" grpId="0"/>
      <p:bldP spid="46" grpId="0"/>
      <p:bldP spid="47" grpId="0"/>
      <p:bldP spid="50" grpId="0"/>
      <p:bldP spid="51" grpId="0"/>
      <p:bldP spid="52" grpId="0"/>
      <p:bldP spid="53" grpId="0"/>
      <p:bldP spid="54" grpId="0"/>
      <p:bldP spid="5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970212" y="14272"/>
            <a:ext cx="8692399" cy="990600"/>
          </a:xfrm>
        </p:spPr>
        <p:txBody>
          <a:bodyPr/>
          <a:lstStyle/>
          <a:p>
            <a:pPr marL="685800" indent="-685800" algn="r" rtl="1">
              <a:buBlip>
                <a:blip r:embed="rId3"/>
              </a:buBlip>
            </a:pPr>
            <a:r>
              <a:rPr lang="fa-IR" b="1" spc="300" dirty="0" smtClean="0">
                <a:cs typeface="B Nazanin" panose="00000400000000000000" pitchFamily="2" charset="-78"/>
              </a:rPr>
              <a:t>محاسبه </a:t>
            </a:r>
            <a:r>
              <a:rPr lang="en-US" b="1" spc="300" dirty="0" smtClean="0">
                <a:cs typeface="B Nazanin" panose="00000400000000000000" pitchFamily="2" charset="-78"/>
              </a:rPr>
              <a:t>TTC</a:t>
            </a:r>
            <a:endParaRPr lang="en-US" b="1" spc="300" dirty="0">
              <a:cs typeface="B Nazanin" panose="00000400000000000000" pitchFamily="2" charset="-7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046412" y="1009578"/>
            <a:ext cx="8687333" cy="609601"/>
          </a:xfrm>
        </p:spPr>
        <p:txBody>
          <a:bodyPr/>
          <a:lstStyle/>
          <a:p>
            <a:pPr algn="r" rtl="1"/>
            <a:r>
              <a:rPr lang="en-US" dirty="0" smtClean="0">
                <a:solidFill>
                  <a:srgbClr val="FFFF00"/>
                </a:solidFill>
              </a:rPr>
              <a:t>Time to collision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47212" y="1660854"/>
            <a:ext cx="2357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fa-IR" b="1" dirty="0" smtClean="0">
                <a:cs typeface="B Nazanin" panose="00000400000000000000" pitchFamily="2" charset="-78"/>
              </a:rPr>
              <a:t>داده های مورد نیاز :</a:t>
            </a:r>
            <a:endParaRPr lang="en-US" b="1" dirty="0">
              <a:cs typeface="B Nazanin" panose="00000400000000000000" pitchFamily="2" charset="-78"/>
            </a:endParaRPr>
          </a:p>
        </p:txBody>
      </p:sp>
      <p:cxnSp>
        <p:nvCxnSpPr>
          <p:cNvPr id="9" name="Straight Arrow Connector 8"/>
          <p:cNvCxnSpPr>
            <a:stCxn id="7" idx="1"/>
            <a:endCxn id="10" idx="3"/>
          </p:cNvCxnSpPr>
          <p:nvPr/>
        </p:nvCxnSpPr>
        <p:spPr>
          <a:xfrm flipH="1" flipV="1">
            <a:off x="7770812" y="1324476"/>
            <a:ext cx="1676400" cy="5210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103812" y="1133976"/>
            <a:ext cx="2667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fa-IR" b="1" dirty="0" smtClean="0">
                <a:cs typeface="B Nazanin" panose="00000400000000000000" pitchFamily="2" charset="-78"/>
              </a:rPr>
              <a:t>موقعیت اولیه خودروها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0012" y="1685566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fa-IR" b="1" dirty="0" smtClean="0">
                <a:cs typeface="B Nazanin" panose="00000400000000000000" pitchFamily="2" charset="-78"/>
              </a:rPr>
              <a:t>سرعت خودروها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38060" y="230490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fa-IR" b="1" dirty="0" smtClean="0">
                <a:cs typeface="B Nazanin" panose="00000400000000000000" pitchFamily="2" charset="-78"/>
              </a:rPr>
              <a:t>جهت خودروها</a:t>
            </a:r>
            <a:endParaRPr lang="en-US" b="1" dirty="0">
              <a:cs typeface="B Nazanin" panose="00000400000000000000" pitchFamily="2" charset="-7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/>
              <p:cNvSpPr txBox="1"/>
              <p:nvPr/>
            </p:nvSpPr>
            <p:spPr>
              <a:xfrm>
                <a:off x="74612" y="3657600"/>
                <a:ext cx="1180625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r" rtl="1">
                  <a:buFont typeface="Wingdings" panose="05000000000000000000" pitchFamily="2" charset="2"/>
                  <a:buChar char="Ø"/>
                </a:pPr>
                <a:r>
                  <a:rPr lang="fa-IR" b="1" dirty="0" smtClean="0">
                    <a:cs typeface="B Nazanin" panose="00000400000000000000" pitchFamily="2" charset="-78"/>
                  </a:rPr>
                  <a:t>برای این که یک معیار ایمنی داشته باشیم یک فاکتور به نام </a:t>
                </a:r>
                <a14:m>
                  <m:oMath xmlns:m="http://schemas.openxmlformats.org/officeDocument/2006/math">
                    <m:r>
                      <a:rPr lang="fa-I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𝜹</m:t>
                    </m:r>
                  </m:oMath>
                </a14:m>
                <a:r>
                  <a:rPr lang="fa-IR" b="1" dirty="0" smtClean="0">
                    <a:cs typeface="B Nazanin" panose="00000400000000000000" pitchFamily="2" charset="-78"/>
                  </a:rPr>
                  <a:t>  در نظرگرفته‌ایم که تصور میشود که برخورد زمانی روی میدهد که تفاوت بین زمان‌های محاسبه شده کمتر از این مقدار باشد.</a:t>
                </a:r>
              </a:p>
            </p:txBody>
          </p:sp>
        </mc:Choice>
        <mc:Fallback xmlns="">
          <p:sp>
            <p:nvSpPr>
              <p:cNvPr id="17" name="TextBox 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12" y="3657600"/>
                <a:ext cx="11806254" cy="646331"/>
              </a:xfrm>
              <a:prstGeom prst="rect">
                <a:avLst/>
              </a:prstGeom>
              <a:blipFill>
                <a:blip r:embed="rId4"/>
                <a:stretch>
                  <a:fillRect t="-5660" r="-361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/>
              <p:cNvSpPr txBox="1"/>
              <p:nvPr/>
            </p:nvSpPr>
            <p:spPr>
              <a:xfrm>
                <a:off x="74612" y="4303931"/>
                <a:ext cx="1180625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r" rtl="1">
                  <a:buFont typeface="Wingdings" panose="05000000000000000000" pitchFamily="2" charset="2"/>
                  <a:buChar char="Ø"/>
                </a:pPr>
                <a:r>
                  <a:rPr lang="fa-IR" b="1" dirty="0" smtClean="0">
                    <a:cs typeface="B Nazanin" panose="00000400000000000000" pitchFamily="2" charset="-78"/>
                  </a:rPr>
                  <a:t>با استفاده از این مقدار فرآیند آسان است و به خوبی در رابطه با موانعی مانند عابرین پیاده کار میکند. اما نتایج وقتی که با خودروها طرف هستیم خیلی به </a:t>
                </a:r>
                <a14:m>
                  <m:oMath xmlns:m="http://schemas.openxmlformats.org/officeDocument/2006/math">
                    <m:r>
                      <a:rPr lang="fa-I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𝜹</m:t>
                    </m:r>
                  </m:oMath>
                </a14:m>
                <a:r>
                  <a:rPr lang="fa-IR" b="1" dirty="0" smtClean="0">
                    <a:cs typeface="B Nazanin" panose="00000400000000000000" pitchFamily="2" charset="-78"/>
                  </a:rPr>
                  <a:t>  وابسته میشوند.</a:t>
                </a:r>
                <a:endParaRPr lang="en-US" b="1" dirty="0">
                  <a:cs typeface="B Nazanin" panose="00000400000000000000" pitchFamily="2" charset="-78"/>
                </a:endParaRPr>
              </a:p>
            </p:txBody>
          </p:sp>
        </mc:Choice>
        <mc:Fallback xmlns="">
          <p:sp>
            <p:nvSpPr>
              <p:cNvPr id="18" name="TextBox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12" y="4303931"/>
                <a:ext cx="11806254" cy="646331"/>
              </a:xfrm>
              <a:prstGeom prst="rect">
                <a:avLst/>
              </a:prstGeom>
              <a:blipFill>
                <a:blip r:embed="rId5"/>
                <a:stretch>
                  <a:fillRect t="-7547" r="-361" b="-160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/>
          <p:cNvSpPr txBox="1"/>
          <p:nvPr/>
        </p:nvSpPr>
        <p:spPr>
          <a:xfrm>
            <a:off x="5332412" y="5108279"/>
            <a:ext cx="65484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 rtl="1"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بنابراین با استفاده از روش قبلی ، الگوریتم اضافه شده در سیستم فرض میکند که خودرو مستطیل مانند است.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21" name="Left Arrow 20"/>
          <p:cNvSpPr/>
          <p:nvPr/>
        </p:nvSpPr>
        <p:spPr>
          <a:xfrm>
            <a:off x="4528000" y="5178644"/>
            <a:ext cx="728212" cy="23155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303212" y="5087034"/>
            <a:ext cx="426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b="1" dirty="0" smtClean="0">
                <a:cs typeface="B Nazanin" panose="00000400000000000000" pitchFamily="2" charset="-78"/>
              </a:rPr>
              <a:t>وقتی که دو خودرو برخورد میکنند گوشه یکی از خودروها اولین نقطه‌ای است که تماس پیدا میکند.</a:t>
            </a:r>
            <a:endParaRPr lang="en-US" b="1" dirty="0">
              <a:cs typeface="B Nazanin" panose="00000400000000000000" pitchFamily="2" charset="-78"/>
            </a:endParaRPr>
          </a:p>
        </p:txBody>
      </p:sp>
      <p:cxnSp>
        <p:nvCxnSpPr>
          <p:cNvPr id="24" name="Straight Arrow Connector 23"/>
          <p:cNvCxnSpPr>
            <a:stCxn id="7" idx="1"/>
            <a:endCxn id="11" idx="3"/>
          </p:cNvCxnSpPr>
          <p:nvPr/>
        </p:nvCxnSpPr>
        <p:spPr>
          <a:xfrm flipH="1">
            <a:off x="7770812" y="1845520"/>
            <a:ext cx="1676400" cy="247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7" idx="1"/>
            <a:endCxn id="12" idx="3"/>
          </p:cNvCxnSpPr>
          <p:nvPr/>
        </p:nvCxnSpPr>
        <p:spPr>
          <a:xfrm flipH="1">
            <a:off x="7766860" y="1845520"/>
            <a:ext cx="1680352" cy="6440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095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11:25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Left Arrow 2"/>
          <p:cNvSpPr/>
          <p:nvPr/>
        </p:nvSpPr>
        <p:spPr>
          <a:xfrm>
            <a:off x="9447212" y="1736467"/>
            <a:ext cx="304800" cy="20138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7721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000"/>
                            </p:stCondLst>
                            <p:childTnLst>
                              <p:par>
                                <p:cTn id="7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500"/>
                            </p:stCondLst>
                            <p:childTnLst>
                              <p:par>
                                <p:cTn id="7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  <p:bldP spid="7" grpId="0"/>
      <p:bldP spid="10" grpId="0"/>
      <p:bldP spid="11" grpId="0"/>
      <p:bldP spid="12" grpId="0"/>
      <p:bldP spid="17" grpId="0"/>
      <p:bldP spid="18" grpId="0"/>
      <p:bldP spid="19" grpId="0"/>
      <p:bldP spid="21" grpId="0" animBg="1"/>
      <p:bldP spid="22" grpId="0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8012" y="0"/>
            <a:ext cx="3960813" cy="1121608"/>
          </a:xfrm>
        </p:spPr>
        <p:txBody>
          <a:bodyPr>
            <a:normAutofit/>
          </a:bodyPr>
          <a:lstStyle/>
          <a:p>
            <a:pPr marL="685800" indent="-685800" algn="r" rtl="1">
              <a:buBlip>
                <a:blip r:embed="rId3"/>
              </a:buBlip>
            </a:pPr>
            <a:r>
              <a:rPr lang="fa-IR" b="1" spc="300" dirty="0" smtClean="0">
                <a:cs typeface="B Titr" panose="00000700000000000000" pitchFamily="2" charset="-78"/>
              </a:rPr>
              <a:t>محاسبه </a:t>
            </a:r>
            <a:r>
              <a:rPr lang="en-US" b="1" spc="300" dirty="0" smtClean="0">
                <a:cs typeface="B Titr" panose="00000700000000000000" pitchFamily="2" charset="-78"/>
              </a:rPr>
              <a:t>TTC</a:t>
            </a:r>
            <a:endParaRPr lang="en-US" b="1" spc="300" dirty="0">
              <a:cs typeface="B Titr" panose="00000700000000000000" pitchFamily="2" charset="-7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7770812" y="1219200"/>
                <a:ext cx="441642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ctr" rtl="1">
                  <a:buFont typeface="Wingdings" panose="05000000000000000000" pitchFamily="2" charset="2"/>
                  <a:buChar char="v"/>
                </a:pPr>
                <a:r>
                  <a:rPr lang="fa-IR" b="1" dirty="0" smtClean="0">
                    <a:cs typeface="B Nazanin" panose="00000400000000000000" pitchFamily="2" charset="-78"/>
                  </a:rPr>
                  <a:t>2 حالت مختلف با توجه به در نظر گرفتن زاویه </a:t>
                </a:r>
                <a14:m>
                  <m:oMath xmlns:m="http://schemas.openxmlformats.org/officeDocument/2006/math">
                    <m:r>
                      <a:rPr lang="fa-IR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B Nazanin" panose="00000400000000000000" pitchFamily="2" charset="-78"/>
                      </a:rPr>
                      <m:t>𝜷</m:t>
                    </m:r>
                  </m:oMath>
                </a14:m>
                <a:r>
                  <a:rPr lang="fa-IR" b="1" dirty="0" smtClean="0">
                    <a:cs typeface="B Nazanin" panose="00000400000000000000" pitchFamily="2" charset="-78"/>
                  </a:rPr>
                  <a:t>  بین بردارهای حرکتی دو خودرو به دست می‌آید :</a:t>
                </a:r>
                <a:endParaRPr lang="en-US" b="1" dirty="0">
                  <a:cs typeface="B Nazanin" panose="00000400000000000000" pitchFamily="2" charset="-78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0812" y="1219200"/>
                <a:ext cx="4416425" cy="646331"/>
              </a:xfrm>
              <a:prstGeom prst="rect">
                <a:avLst/>
              </a:prstGeom>
              <a:blipFill>
                <a:blip r:embed="rId4"/>
                <a:stretch>
                  <a:fillRect l="-1105" t="-5660" b="-160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Straight Arrow Connector 5"/>
          <p:cNvCxnSpPr>
            <a:stCxn id="4" idx="1"/>
            <a:endCxn id="7" idx="3"/>
          </p:cNvCxnSpPr>
          <p:nvPr/>
        </p:nvCxnSpPr>
        <p:spPr>
          <a:xfrm flipH="1" flipV="1">
            <a:off x="6026836" y="698718"/>
            <a:ext cx="1743976" cy="84364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722812" y="510942"/>
                <a:ext cx="1304024" cy="375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r" rtl="1">
                  <a:buFont typeface="Wingdings" panose="05000000000000000000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𝟗𝟎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endParaRPr lang="en-US" b="1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22812" y="510942"/>
                <a:ext cx="1304024" cy="375552"/>
              </a:xfrm>
              <a:prstGeom prst="rect">
                <a:avLst/>
              </a:prstGeom>
              <a:blipFill>
                <a:blip r:embed="rId5"/>
                <a:stretch>
                  <a:fillRect t="-3279" r="-3271" b="-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Straight Arrow Connector 9"/>
          <p:cNvCxnSpPr>
            <a:stCxn id="4" idx="1"/>
            <a:endCxn id="11" idx="3"/>
          </p:cNvCxnSpPr>
          <p:nvPr/>
        </p:nvCxnSpPr>
        <p:spPr>
          <a:xfrm flipH="1">
            <a:off x="6044887" y="1542366"/>
            <a:ext cx="1725925" cy="2575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4570412" y="1612160"/>
                <a:ext cx="1474475" cy="3755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 algn="r" rtl="1">
                  <a:buFont typeface="Wingdings" panose="05000000000000000000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𝜷</m:t>
                    </m:r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sSup>
                      <m:sSupPr>
                        <m:ctrlP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𝟗𝟎</m:t>
                        </m:r>
                      </m:e>
                      <m:sup>
                        <m:r>
                          <a:rPr lang="en-US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°</m:t>
                        </m:r>
                      </m:sup>
                    </m:sSup>
                  </m:oMath>
                </a14:m>
                <a:endParaRPr lang="en-US" b="1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0412" y="1612160"/>
                <a:ext cx="1474475" cy="375552"/>
              </a:xfrm>
              <a:prstGeom prst="rect">
                <a:avLst/>
              </a:prstGeom>
              <a:blipFill>
                <a:blip r:embed="rId6"/>
                <a:stretch>
                  <a:fillRect t="-1613" r="-2893" b="-177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Left Arrow 15"/>
          <p:cNvSpPr/>
          <p:nvPr/>
        </p:nvSpPr>
        <p:spPr>
          <a:xfrm>
            <a:off x="3579812" y="914400"/>
            <a:ext cx="914400" cy="8382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-68572" y="1140607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b="1" dirty="0" smtClean="0">
                <a:cs typeface="B Nazanin" panose="00000400000000000000" pitchFamily="2" charset="-78"/>
              </a:rPr>
              <a:t>10 حالت مختلف تصادف امکان‌پذیر است.</a:t>
            </a:r>
            <a:endParaRPr lang="en-US" b="1" dirty="0">
              <a:cs typeface="B Nazanin" panose="00000400000000000000" pitchFamily="2" charset="-78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3159467" y="2386013"/>
            <a:ext cx="9012827" cy="1536918"/>
            <a:chOff x="3159467" y="2386013"/>
            <a:chExt cx="9012827" cy="1536918"/>
          </a:xfrm>
        </p:grpSpPr>
        <p:sp>
          <p:nvSpPr>
            <p:cNvPr id="20" name="TextBox 19"/>
            <p:cNvSpPr txBox="1"/>
            <p:nvPr/>
          </p:nvSpPr>
          <p:spPr>
            <a:xfrm>
              <a:off x="8898869" y="2688090"/>
              <a:ext cx="32734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r" rtl="1">
                <a:buFont typeface="Wingdings" panose="05000000000000000000" pitchFamily="2" charset="2"/>
                <a:buChar char="Ø"/>
              </a:pPr>
              <a:r>
                <a:rPr lang="fa-IR" b="1" dirty="0" smtClean="0">
                  <a:cs typeface="B Nazanin" panose="00000400000000000000" pitchFamily="2" charset="-78"/>
                </a:rPr>
                <a:t>برای محاسبه </a:t>
              </a:r>
              <a:r>
                <a:rPr lang="en-US" b="1" dirty="0" smtClean="0">
                  <a:cs typeface="B Nazanin" panose="00000400000000000000" pitchFamily="2" charset="-78"/>
                </a:rPr>
                <a:t>TTC</a:t>
              </a:r>
              <a:r>
                <a:rPr lang="fa-IR" b="1" dirty="0" smtClean="0">
                  <a:cs typeface="B Nazanin" panose="00000400000000000000" pitchFamily="2" charset="-78"/>
                </a:rPr>
                <a:t> دو حالت متمایز را میتوان در نظر گرفت :</a:t>
              </a:r>
              <a:endParaRPr lang="en-US" b="1" dirty="0">
                <a:cs typeface="B Nazanin" panose="00000400000000000000" pitchFamily="2" charset="-78"/>
              </a:endParaRPr>
            </a:p>
          </p:txBody>
        </p:sp>
        <p:sp>
          <p:nvSpPr>
            <p:cNvPr id="22" name="Right Brace 21"/>
            <p:cNvSpPr/>
            <p:nvPr/>
          </p:nvSpPr>
          <p:spPr>
            <a:xfrm>
              <a:off x="8511568" y="2386013"/>
              <a:ext cx="369200" cy="1478916"/>
            </a:xfrm>
            <a:prstGeom prst="rightBrac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295891" y="2437786"/>
              <a:ext cx="41975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ctr" rtl="1">
                <a:buFont typeface="+mj-lt"/>
                <a:buAutoNum type="arabicPeriod"/>
              </a:pPr>
              <a:r>
                <a:rPr lang="fa-IR" b="1" dirty="0" smtClean="0">
                  <a:cs typeface="B Nazanin" panose="00000400000000000000" pitchFamily="2" charset="-78"/>
                </a:rPr>
                <a:t>گوشه یک خودرو به کناره خودرو دیگر برخورد میکند.</a:t>
              </a:r>
              <a:endParaRPr lang="en-US" b="1" dirty="0">
                <a:cs typeface="B Nazanin" panose="00000400000000000000" pitchFamily="2" charset="-78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159467" y="3276600"/>
              <a:ext cx="5334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ctr" rtl="1">
                <a:buFont typeface="+mj-lt"/>
                <a:buAutoNum type="arabicPeriod" startAt="2"/>
              </a:pPr>
              <a:r>
                <a:rPr lang="fa-IR" b="1" dirty="0" smtClean="0">
                  <a:cs typeface="B Nazanin" panose="00000400000000000000" pitchFamily="2" charset="-78"/>
                </a:rPr>
                <a:t>گوشه یکی از خودروها به جلو یا عقب خودرو دیگر برخورد میکند.</a:t>
              </a:r>
              <a:endParaRPr lang="en-US" b="1" dirty="0">
                <a:cs typeface="B Nazanin" panose="00000400000000000000" pitchFamily="2" charset="-78"/>
              </a:endParaRPr>
            </a:p>
          </p:txBody>
        </p:sp>
      </p:grpSp>
      <p:sp>
        <p:nvSpPr>
          <p:cNvPr id="25" name="Left Arrow 24"/>
          <p:cNvSpPr/>
          <p:nvPr/>
        </p:nvSpPr>
        <p:spPr>
          <a:xfrm>
            <a:off x="3808412" y="2519065"/>
            <a:ext cx="457200" cy="24969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-19497" y="2353179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 smtClean="0">
                <a:cs typeface="B Nazanin" panose="00000400000000000000" pitchFamily="2" charset="-78"/>
              </a:rPr>
              <a:t>نقطه برخورد در یکی از تقاطع‌های خطوط اطراف خودروها واقع شده است.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3746" y="3011255"/>
            <a:ext cx="304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 smtClean="0">
                <a:cs typeface="B Nazanin" panose="00000400000000000000" pitchFamily="2" charset="-78"/>
              </a:rPr>
              <a:t>باید بررسی شود که چگونه آخرین نقطه ناحیه‌ای که برخورد در آن روی میدهد عمل میکند.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7" name="Left Arrow 36"/>
          <p:cNvSpPr/>
          <p:nvPr/>
        </p:nvSpPr>
        <p:spPr>
          <a:xfrm>
            <a:off x="3026431" y="3335422"/>
            <a:ext cx="381000" cy="2286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59561">
            <a:off x="-27229" y="5804884"/>
            <a:ext cx="1371600" cy="637856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06546">
            <a:off x="3108289" y="5760997"/>
            <a:ext cx="1422586" cy="1066806"/>
          </a:xfrm>
          <a:prstGeom prst="rect">
            <a:avLst/>
          </a:prstGeom>
        </p:spPr>
      </p:pic>
      <p:cxnSp>
        <p:nvCxnSpPr>
          <p:cNvPr id="41" name="Straight Connector 40"/>
          <p:cNvCxnSpPr/>
          <p:nvPr/>
        </p:nvCxnSpPr>
        <p:spPr>
          <a:xfrm flipH="1" flipV="1">
            <a:off x="1979612" y="4472967"/>
            <a:ext cx="2373731" cy="1851633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 flipV="1">
            <a:off x="1446212" y="4876800"/>
            <a:ext cx="2526132" cy="1927834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H="1">
            <a:off x="497006" y="4613442"/>
            <a:ext cx="3082806" cy="1953613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180725" y="4114555"/>
            <a:ext cx="3082806" cy="1953613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3" name="Flowchart: Summing Junction 52"/>
          <p:cNvSpPr/>
          <p:nvPr/>
        </p:nvSpPr>
        <p:spPr>
          <a:xfrm>
            <a:off x="2156091" y="5015161"/>
            <a:ext cx="152400" cy="152400"/>
          </a:xfrm>
          <a:prstGeom prst="flowChartSummingJunction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>
            <a:stCxn id="53" idx="7"/>
          </p:cNvCxnSpPr>
          <p:nvPr/>
        </p:nvCxnSpPr>
        <p:spPr>
          <a:xfrm flipV="1">
            <a:off x="2286173" y="4267200"/>
            <a:ext cx="1221250" cy="7702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53" idx="1"/>
          </p:cNvCxnSpPr>
          <p:nvPr/>
        </p:nvCxnSpPr>
        <p:spPr>
          <a:xfrm flipH="1" flipV="1">
            <a:off x="1217612" y="4267200"/>
            <a:ext cx="960797" cy="7702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60" name="Picture 5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18175">
            <a:off x="5872053" y="5873359"/>
            <a:ext cx="1371600" cy="637856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546195">
            <a:off x="7800274" y="5647082"/>
            <a:ext cx="1422586" cy="1066806"/>
          </a:xfrm>
          <a:prstGeom prst="rect">
            <a:avLst/>
          </a:prstGeom>
        </p:spPr>
      </p:pic>
      <p:cxnSp>
        <p:nvCxnSpPr>
          <p:cNvPr id="62" name="Straight Connector 61"/>
          <p:cNvCxnSpPr/>
          <p:nvPr/>
        </p:nvCxnSpPr>
        <p:spPr>
          <a:xfrm flipH="1">
            <a:off x="5865813" y="3206415"/>
            <a:ext cx="3366501" cy="3270585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H="1">
            <a:off x="6323012" y="3611749"/>
            <a:ext cx="3267762" cy="3216962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H="1">
            <a:off x="8151812" y="3627520"/>
            <a:ext cx="329477" cy="323048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 flipH="1">
            <a:off x="8732817" y="3146457"/>
            <a:ext cx="328822" cy="3696617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1" name="Flowchart: Summing Junction 80"/>
          <p:cNvSpPr/>
          <p:nvPr/>
        </p:nvSpPr>
        <p:spPr>
          <a:xfrm>
            <a:off x="8662282" y="4037509"/>
            <a:ext cx="152400" cy="152400"/>
          </a:xfrm>
          <a:prstGeom prst="flowChartSummingJunction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Arrow Connector 81"/>
          <p:cNvCxnSpPr>
            <a:stCxn id="81" idx="7"/>
          </p:cNvCxnSpPr>
          <p:nvPr/>
        </p:nvCxnSpPr>
        <p:spPr>
          <a:xfrm flipV="1">
            <a:off x="8792364" y="3334421"/>
            <a:ext cx="731048" cy="7254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81" idx="1"/>
          </p:cNvCxnSpPr>
          <p:nvPr/>
        </p:nvCxnSpPr>
        <p:spPr>
          <a:xfrm flipV="1">
            <a:off x="8684600" y="3272701"/>
            <a:ext cx="48217" cy="78712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6" name="TextBox 85"/>
              <p:cNvSpPr txBox="1"/>
              <p:nvPr/>
            </p:nvSpPr>
            <p:spPr>
              <a:xfrm>
                <a:off x="2120683" y="4687818"/>
                <a:ext cx="3204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rt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86" name="TextBox 8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20683" y="4687818"/>
                <a:ext cx="320457" cy="307777"/>
              </a:xfrm>
              <a:prstGeom prst="rect">
                <a:avLst/>
              </a:prstGeom>
              <a:blipFill>
                <a:blip r:embed="rId9"/>
                <a:stretch>
                  <a:fillRect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0" name="TextBox 89"/>
              <p:cNvSpPr txBox="1"/>
              <p:nvPr/>
            </p:nvSpPr>
            <p:spPr>
              <a:xfrm>
                <a:off x="8662282" y="3645932"/>
                <a:ext cx="3204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rt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 xmlns="">
          <p:sp>
            <p:nvSpPr>
              <p:cNvPr id="90" name="TextBox 8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62282" y="3645932"/>
                <a:ext cx="320457" cy="307777"/>
              </a:xfrm>
              <a:prstGeom prst="rect">
                <a:avLst/>
              </a:prstGeom>
              <a:blipFill>
                <a:blip r:embed="rId10"/>
                <a:stretch>
                  <a:fillRect b="-5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Left Brace 2"/>
          <p:cNvSpPr/>
          <p:nvPr/>
        </p:nvSpPr>
        <p:spPr>
          <a:xfrm>
            <a:off x="4570412" y="510942"/>
            <a:ext cx="228600" cy="1546458"/>
          </a:xfrm>
          <a:prstGeom prst="leftBrac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22414" y="6400800"/>
            <a:ext cx="598270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13:25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9233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250"/>
                            </p:stCondLst>
                            <p:childTnLst>
                              <p:par>
                                <p:cTn id="4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250"/>
                            </p:stCondLst>
                            <p:childTnLst>
                              <p:par>
                                <p:cTn id="5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750"/>
                            </p:stCondLst>
                            <p:childTnLst>
                              <p:par>
                                <p:cTn id="5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250"/>
                            </p:stCondLst>
                            <p:childTnLst>
                              <p:par>
                                <p:cTn id="6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750"/>
                            </p:stCondLst>
                            <p:childTnLst>
                              <p:par>
                                <p:cTn id="6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25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750"/>
                            </p:stCondLst>
                            <p:childTnLst>
                              <p:par>
                                <p:cTn id="7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250"/>
                            </p:stCondLst>
                            <p:childTnLst>
                              <p:par>
                                <p:cTn id="7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750"/>
                            </p:stCondLst>
                            <p:childTnLst>
                              <p:par>
                                <p:cTn id="8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250"/>
                            </p:stCondLst>
                            <p:childTnLst>
                              <p:par>
                                <p:cTn id="8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750"/>
                            </p:stCondLst>
                            <p:childTnLst>
                              <p:par>
                                <p:cTn id="9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250"/>
                            </p:stCondLst>
                            <p:childTnLst>
                              <p:par>
                                <p:cTn id="9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75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1250"/>
                            </p:stCondLst>
                            <p:childTnLst>
                              <p:par>
                                <p:cTn id="10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1750"/>
                            </p:stCondLst>
                            <p:childTnLst>
                              <p:par>
                                <p:cTn id="10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2250"/>
                            </p:stCondLst>
                            <p:childTnLst>
                              <p:par>
                                <p:cTn id="1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2750"/>
                            </p:stCondLst>
                            <p:childTnLst>
                              <p:par>
                                <p:cTn id="11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6 0.00903 L 0.22454 -0.38472 " pathEditMode="relative" ptsTypes="AA">
                                      <p:cBhvr>
                                        <p:cTn id="115" dur="3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56 0.00115 L 0.01237 -0.21459 " pathEditMode="relative" rAng="0" ptsTypes="AA">
                                      <p:cBhvr>
                                        <p:cTn id="117" dur="4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4" y="-10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6750"/>
                            </p:stCondLst>
                            <p:childTnLst>
                              <p:par>
                                <p:cTn id="1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7250"/>
                            </p:stCondLst>
                            <p:childTnLst>
                              <p:par>
                                <p:cTn id="1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7750"/>
                            </p:stCondLst>
                            <p:childTnLst>
                              <p:par>
                                <p:cTn id="12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8250"/>
                            </p:stCondLst>
                            <p:childTnLst>
                              <p:par>
                                <p:cTn id="1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8750"/>
                            </p:stCondLst>
                            <p:childTnLst>
                              <p:par>
                                <p:cTn id="1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9250"/>
                            </p:stCondLst>
                            <p:childTnLst>
                              <p:par>
                                <p:cTn id="13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9750"/>
                            </p:stCondLst>
                            <p:childTnLst>
                              <p:par>
                                <p:cTn id="14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0250"/>
                            </p:stCondLst>
                            <p:childTnLst>
                              <p:par>
                                <p:cTn id="147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9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1250"/>
                            </p:stCondLst>
                            <p:childTnLst>
                              <p:par>
                                <p:cTn id="1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1750"/>
                            </p:stCondLst>
                            <p:childTnLst>
                              <p:par>
                                <p:cTn id="1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22250"/>
                            </p:stCondLst>
                            <p:childTnLst>
                              <p:par>
                                <p:cTn id="15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1 -0.00833 L -0.15837 -0.21851 " pathEditMode="relative" ptsTypes="AA">
                                      <p:cBhvr>
                                        <p:cTn id="16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0.00162 L 0.06538 -0.07523 " pathEditMode="relative" ptsTypes="AA">
                                      <p:cBhvr>
                                        <p:cTn id="162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7" grpId="0"/>
      <p:bldP spid="11" grpId="0"/>
      <p:bldP spid="16" grpId="0" animBg="1"/>
      <p:bldP spid="17" grpId="0"/>
      <p:bldP spid="25" grpId="0" animBg="1"/>
      <p:bldP spid="26" grpId="0"/>
      <p:bldP spid="36" grpId="0"/>
      <p:bldP spid="37" grpId="0" animBg="1"/>
      <p:bldP spid="53" grpId="0" animBg="1"/>
      <p:bldP spid="81" grpId="0" animBg="1"/>
      <p:bldP spid="86" grpId="0"/>
      <p:bldP spid="90" grpId="0"/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4824" y="0"/>
            <a:ext cx="9144001" cy="1143000"/>
          </a:xfrm>
        </p:spPr>
        <p:txBody>
          <a:bodyPr/>
          <a:lstStyle/>
          <a:p>
            <a:pPr marL="571500" indent="-571500" algn="r" rtl="1">
              <a:buSzPct val="133000"/>
              <a:buBlip>
                <a:blip r:embed="rId3"/>
              </a:buBlip>
            </a:pPr>
            <a:r>
              <a:rPr lang="fa-IR" b="1" spc="300" dirty="0" smtClean="0">
                <a:solidFill>
                  <a:srgbClr val="66FFFF"/>
                </a:solidFill>
                <a:cs typeface="B Titr" panose="00000700000000000000" pitchFamily="2" charset="-78"/>
              </a:rPr>
              <a:t>10 حالت مختلف برخورد</a:t>
            </a:r>
            <a:endParaRPr lang="en-US" b="1" spc="300" dirty="0">
              <a:solidFill>
                <a:srgbClr val="66FFFF"/>
              </a:solidFill>
              <a:cs typeface="B Titr" panose="00000700000000000000" pitchFamily="2" charset="-7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812" y="0"/>
            <a:ext cx="6217969" cy="6553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8781" y="1207597"/>
            <a:ext cx="5669231" cy="5345603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784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52708" y="2438400"/>
            <a:ext cx="8229600" cy="2895600"/>
          </a:xfrm>
        </p:spPr>
        <p:txBody>
          <a:bodyPr/>
          <a:lstStyle/>
          <a:p>
            <a:r>
              <a:rPr lang="fa-IR" b="1" u="sng" spc="600" dirty="0" smtClean="0">
                <a:cs typeface="B Titr" panose="00000700000000000000" pitchFamily="2" charset="-78"/>
              </a:rPr>
              <a:t>اتوماسیون خودرو</a:t>
            </a:r>
            <a:endParaRPr lang="en-US" b="1" u="sng" spc="600" dirty="0">
              <a:cs typeface="B Titr" panose="00000700000000000000" pitchFamily="2" charset="-78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058961" y="5638800"/>
            <a:ext cx="8991599" cy="1219200"/>
          </a:xfrm>
        </p:spPr>
        <p:txBody>
          <a:bodyPr>
            <a:normAutofit/>
          </a:bodyPr>
          <a:lstStyle/>
          <a:p>
            <a:r>
              <a:rPr lang="fa-IR" sz="2400" b="1" dirty="0" smtClean="0">
                <a:solidFill>
                  <a:srgbClr val="FFFF00"/>
                </a:solidFill>
                <a:cs typeface="B Nazanin" panose="00000400000000000000" pitchFamily="2" charset="-78"/>
              </a:rPr>
              <a:t>شامل اتوماسیون سرعت ، فرمان وسیستم‌های کنترلی سطح پایین</a:t>
            </a:r>
            <a:endParaRPr lang="en-US" sz="2400" b="1" dirty="0">
              <a:solidFill>
                <a:srgbClr val="FFFF00"/>
              </a:solidFill>
              <a:cs typeface="B Nazanin" panose="00000400000000000000" pitchFamily="2" charset="-7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65" y="152400"/>
            <a:ext cx="7760447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44077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5412" y="76200"/>
            <a:ext cx="9144001" cy="1066800"/>
          </a:xfrm>
        </p:spPr>
        <p:txBody>
          <a:bodyPr>
            <a:normAutofit/>
          </a:bodyPr>
          <a:lstStyle/>
          <a:p>
            <a:pPr marL="571500" indent="-571500" algn="r" rtl="1">
              <a:buSzPct val="133000"/>
              <a:buBlip>
                <a:blip r:embed="rId3"/>
              </a:buBlip>
            </a:pPr>
            <a:r>
              <a:rPr lang="fa-IR" sz="4800" b="1" spc="300" dirty="0" smtClean="0">
                <a:cs typeface="B Titr" panose="00000700000000000000" pitchFamily="2" charset="-78"/>
              </a:rPr>
              <a:t>اتوماسیون خودرو</a:t>
            </a:r>
            <a:endParaRPr lang="en-US" sz="4800" b="1" spc="300" dirty="0">
              <a:cs typeface="B Titr" panose="00000700000000000000" pitchFamily="2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847012" y="3200400"/>
            <a:ext cx="3960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مشخصات سیستم آزمایش شده در مقاله :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6" name="Right Brace 5"/>
          <p:cNvSpPr/>
          <p:nvPr/>
        </p:nvSpPr>
        <p:spPr>
          <a:xfrm>
            <a:off x="8075612" y="2623066"/>
            <a:ext cx="152400" cy="1524000"/>
          </a:xfrm>
          <a:prstGeom prst="rightBrac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055812" y="2667000"/>
            <a:ext cx="59436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 rtl="1">
              <a:lnSpc>
                <a:spcPct val="150000"/>
              </a:lnSpc>
              <a:buFont typeface="+mj-lt"/>
              <a:buAutoNum type="arabicPeriod"/>
            </a:pPr>
            <a:r>
              <a:rPr lang="fa-IR" b="1" dirty="0" smtClean="0">
                <a:cs typeface="B Nazanin" panose="00000400000000000000" pitchFamily="2" charset="-78"/>
              </a:rPr>
              <a:t>خودرو </a:t>
            </a:r>
            <a:r>
              <a:rPr lang="en-US" b="1" dirty="0" smtClean="0">
                <a:cs typeface="B Nazanin" panose="00000400000000000000" pitchFamily="2" charset="-78"/>
              </a:rPr>
              <a:t>Citroen C3 </a:t>
            </a:r>
            <a:r>
              <a:rPr lang="en-US" b="1" dirty="0" err="1" smtClean="0">
                <a:cs typeface="B Nazanin" panose="00000400000000000000" pitchFamily="2" charset="-78"/>
              </a:rPr>
              <a:t>Pluriel</a:t>
            </a:r>
            <a:endParaRPr lang="en-US" b="1" dirty="0" smtClean="0">
              <a:cs typeface="B Nazanin" panose="00000400000000000000" pitchFamily="2" charset="-78"/>
            </a:endParaRPr>
          </a:p>
          <a:p>
            <a:pPr marL="342900" indent="-342900" algn="r" rtl="1">
              <a:lnSpc>
                <a:spcPct val="150000"/>
              </a:lnSpc>
              <a:buFont typeface="+mj-lt"/>
              <a:buAutoNum type="arabicPeriod"/>
            </a:pPr>
            <a:r>
              <a:rPr lang="fa-IR" b="1" dirty="0" smtClean="0">
                <a:cs typeface="B Nazanin" panose="00000400000000000000" pitchFamily="2" charset="-78"/>
              </a:rPr>
              <a:t>دارای گیربکس اتومات</a:t>
            </a:r>
          </a:p>
          <a:p>
            <a:pPr marL="342900" indent="-342900" algn="r" rtl="1">
              <a:lnSpc>
                <a:spcPct val="150000"/>
              </a:lnSpc>
              <a:buFont typeface="+mj-lt"/>
              <a:buAutoNum type="arabicPeriod"/>
            </a:pPr>
            <a:r>
              <a:rPr lang="fa-IR" b="1" dirty="0" smtClean="0">
                <a:cs typeface="B Nazanin" panose="00000400000000000000" pitchFamily="2" charset="-78"/>
              </a:rPr>
              <a:t>محرک‌های آن مانند شتاب‌دهنده ، ترمز و فرمان اتوماتیک شده اند.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419600"/>
            <a:ext cx="11733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وقتی که سیستم خطر برخورد را شناسایی کرد ، ارزیابی میکند و بهترین اقدام را انجام میدهد، اما راننده همچنان کنترل خودرو را در دست دارد و در اصل کنترل از حالت دستی به حالت اشتراکی تغییر میکند.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095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a-IR" b="1" dirty="0" smtClean="0"/>
              <a:t>15:25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196794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 animBg="1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4825" y="0"/>
            <a:ext cx="8535988" cy="1371600"/>
          </a:xfrm>
        </p:spPr>
        <p:txBody>
          <a:bodyPr>
            <a:normAutofit/>
          </a:bodyPr>
          <a:lstStyle/>
          <a:p>
            <a:pPr marL="571500" indent="-571500" algn="r" rtl="1">
              <a:buSzPct val="153000"/>
              <a:buBlip>
                <a:blip r:embed="rId3"/>
              </a:buBlip>
            </a:pPr>
            <a:r>
              <a:rPr lang="fa-IR" sz="4800" b="1" spc="300" dirty="0" smtClean="0">
                <a:cs typeface="B Titr" panose="00000700000000000000" pitchFamily="2" charset="-78"/>
              </a:rPr>
              <a:t>کنترل سرعت</a:t>
            </a:r>
            <a:endParaRPr lang="en-US" sz="4800" b="1" spc="300" dirty="0">
              <a:cs typeface="B Titr" panose="00000700000000000000" pitchFamily="2" charset="-7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5613" y="1905000"/>
            <a:ext cx="1127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خودرو </a:t>
            </a:r>
            <a:r>
              <a:rPr lang="en-US" b="1" dirty="0" smtClean="0">
                <a:cs typeface="B Nazanin" panose="00000400000000000000" pitchFamily="2" charset="-78"/>
              </a:rPr>
              <a:t>Citroen C3</a:t>
            </a:r>
            <a:r>
              <a:rPr lang="fa-IR" b="1" dirty="0" smtClean="0">
                <a:cs typeface="B Nazanin" panose="00000400000000000000" pitchFamily="2" charset="-78"/>
              </a:rPr>
              <a:t> مجهز به پدال گاز اتوماتیک است، واحد مرکزی ورودی سوخت خودرو را براساس سیگنال دریافت شده از شتاب‌دهنده تنظیم میکند.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754863"/>
            <a:ext cx="11733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راه‌حلی که برای دریافت سیگنال الکتریکی از پدال استفاده میشود استفاده از سنسور " </a:t>
            </a:r>
            <a:r>
              <a:rPr lang="en-US" b="1" dirty="0" smtClean="0">
                <a:cs typeface="B Nazanin" panose="00000400000000000000" pitchFamily="2" charset="-78"/>
              </a:rPr>
              <a:t>Advantech USB-4711A</a:t>
            </a:r>
            <a:r>
              <a:rPr lang="fa-IR" b="1" dirty="0" smtClean="0">
                <a:cs typeface="B Nazanin" panose="00000400000000000000" pitchFamily="2" charset="-78"/>
              </a:rPr>
              <a:t>" است و همین طور برای تعویض حالت از اتومات به دستی از یک "رله" استفاده میشود.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13812" y="3886200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u="sng" dirty="0" smtClean="0">
                <a:cs typeface="B Nazanin" panose="00000400000000000000" pitchFamily="2" charset="-78"/>
              </a:rPr>
              <a:t>سیستم ترمز</a:t>
            </a:r>
            <a:r>
              <a:rPr lang="fa-IR" dirty="0" smtClean="0">
                <a:cs typeface="B Nazanin" panose="00000400000000000000" pitchFamily="2" charset="-78"/>
              </a:rPr>
              <a:t> الکتریکی نیست.</a:t>
            </a:r>
            <a:endParaRPr lang="en-US" u="sng" dirty="0">
              <a:cs typeface="B Nazanin" panose="00000400000000000000" pitchFamily="2" charset="-78"/>
            </a:endParaRPr>
          </a:p>
        </p:txBody>
      </p:sp>
      <p:sp>
        <p:nvSpPr>
          <p:cNvPr id="7" name="Left Arrow 6"/>
          <p:cNvSpPr/>
          <p:nvPr/>
        </p:nvSpPr>
        <p:spPr>
          <a:xfrm>
            <a:off x="8990012" y="3986305"/>
            <a:ext cx="609600" cy="2286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037012" y="3777439"/>
            <a:ext cx="495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b="1" dirty="0" smtClean="0">
                <a:cs typeface="B Nazanin" panose="00000400000000000000" pitchFamily="2" charset="-78"/>
              </a:rPr>
              <a:t>راه‌حلی که پیشنهاد میشود، اقدام مستقیم بر روی پدال ترمز به‌وسیله یک محرک خارجی است.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9" name="Left Arrow 8"/>
          <p:cNvSpPr/>
          <p:nvPr/>
        </p:nvSpPr>
        <p:spPr>
          <a:xfrm>
            <a:off x="3503612" y="3937126"/>
            <a:ext cx="533400" cy="2286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9" idx="1"/>
            <a:endCxn id="13" idx="3"/>
          </p:cNvCxnSpPr>
          <p:nvPr/>
        </p:nvCxnSpPr>
        <p:spPr>
          <a:xfrm flipH="1" flipV="1">
            <a:off x="2778902" y="3554862"/>
            <a:ext cx="724710" cy="49656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40502" y="3370196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cs typeface="B Nazanin" panose="00000400000000000000" pitchFamily="2" charset="-78"/>
              </a:rPr>
              <a:t>Maxon</a:t>
            </a:r>
            <a:r>
              <a:rPr lang="fa-IR" dirty="0" smtClean="0">
                <a:cs typeface="B Nazanin" panose="00000400000000000000" pitchFamily="2" charset="-78"/>
              </a:rPr>
              <a:t> </a:t>
            </a:r>
            <a:r>
              <a:rPr lang="en-US" dirty="0">
                <a:cs typeface="B Nazanin" panose="00000400000000000000" pitchFamily="2" charset="-78"/>
              </a:rPr>
              <a:t>RE35 DC motor</a:t>
            </a:r>
          </a:p>
        </p:txBody>
      </p:sp>
      <p:cxnSp>
        <p:nvCxnSpPr>
          <p:cNvPr id="15" name="Straight Arrow Connector 14"/>
          <p:cNvCxnSpPr>
            <a:stCxn id="9" idx="1"/>
            <a:endCxn id="16" idx="3"/>
          </p:cNvCxnSpPr>
          <p:nvPr/>
        </p:nvCxnSpPr>
        <p:spPr>
          <a:xfrm flipH="1">
            <a:off x="2665412" y="4051426"/>
            <a:ext cx="838200" cy="2338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6200" y="4100605"/>
            <a:ext cx="2589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cs typeface="B Nazanin" panose="00000400000000000000" pitchFamily="2" charset="-78"/>
              </a:rPr>
              <a:t>ENC HEDL 5540 encoder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095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a-IR" b="1" dirty="0" smtClean="0"/>
              <a:t>16:25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2739025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 animBg="1"/>
      <p:bldP spid="8" grpId="0"/>
      <p:bldP spid="9" grpId="0" animBg="1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2397" y="0"/>
            <a:ext cx="8098415" cy="1143000"/>
          </a:xfrm>
        </p:spPr>
        <p:txBody>
          <a:bodyPr>
            <a:normAutofit/>
          </a:bodyPr>
          <a:lstStyle/>
          <a:p>
            <a:pPr marL="571500" indent="-571500" algn="r" rtl="1">
              <a:buSzPct val="153000"/>
              <a:buBlip>
                <a:blip r:embed="rId3"/>
              </a:buBlip>
            </a:pPr>
            <a:r>
              <a:rPr lang="fa-IR" sz="4000" b="1" spc="300" dirty="0" smtClean="0">
                <a:cs typeface="B Titr" panose="00000700000000000000" pitchFamily="2" charset="-78"/>
              </a:rPr>
              <a:t>کنترل هوشمند فرمان خودرو</a:t>
            </a:r>
            <a:endParaRPr lang="en-US" sz="4000" b="1" spc="300" dirty="0">
              <a:cs typeface="B Titr" panose="000007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94412" y="1307068"/>
            <a:ext cx="556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خودرو </a:t>
            </a:r>
            <a:r>
              <a:rPr lang="en-US" b="1" dirty="0" smtClean="0">
                <a:cs typeface="B Nazanin" panose="00000400000000000000" pitchFamily="2" charset="-78"/>
              </a:rPr>
              <a:t>Citroen C3</a:t>
            </a:r>
            <a:r>
              <a:rPr lang="fa-IR" b="1" dirty="0" smtClean="0">
                <a:cs typeface="B Nazanin" panose="00000400000000000000" pitchFamily="2" charset="-78"/>
              </a:rPr>
              <a:t> از یک  فرمان برقی استفاده میکند.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41812" y="190500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این سیستم از یک موتور </a:t>
            </a:r>
            <a:r>
              <a:rPr lang="en-US" b="1" dirty="0" smtClean="0">
                <a:cs typeface="B Nazanin" panose="00000400000000000000" pitchFamily="2" charset="-78"/>
              </a:rPr>
              <a:t>DC</a:t>
            </a:r>
            <a:r>
              <a:rPr lang="fa-IR" b="1" dirty="0" smtClean="0">
                <a:cs typeface="B Nazanin" panose="00000400000000000000" pitchFamily="2" charset="-78"/>
              </a:rPr>
              <a:t> که به‌وسیله یک چرخ‌دهنده به فرمان متصل است.</a:t>
            </a:r>
            <a:endParaRPr lang="en-US" b="1" dirty="0">
              <a:cs typeface="B Nazanin" panose="00000400000000000000" pitchFamily="2" charset="-78"/>
            </a:endParaRPr>
          </a:p>
        </p:txBody>
      </p:sp>
      <p:graphicFrame>
        <p:nvGraphicFramePr>
          <p:cNvPr id="8" name="Content Placeholder 2" descr="Alternating Flow diagram showing 3 groups arranged from left to right with a title and bullet points in each group and a curved arrow showing the flow from one group to the next.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5236546"/>
              </p:ext>
            </p:extLst>
          </p:nvPr>
        </p:nvGraphicFramePr>
        <p:xfrm>
          <a:off x="1522412" y="2532965"/>
          <a:ext cx="913447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522413" y="6371536"/>
            <a:ext cx="609600" cy="486463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a-IR" b="1" dirty="0" smtClean="0"/>
              <a:t>18:25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21716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Graphic spid="8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6427" y="0"/>
            <a:ext cx="8160586" cy="1295400"/>
          </a:xfrm>
        </p:spPr>
        <p:txBody>
          <a:bodyPr/>
          <a:lstStyle/>
          <a:p>
            <a:pPr marL="685800" indent="-685800" algn="r" rtl="1">
              <a:buSzPct val="153000"/>
              <a:buBlip>
                <a:blip r:embed="rId3"/>
              </a:buBlip>
            </a:pPr>
            <a:r>
              <a:rPr lang="fa-IR" b="1" spc="300" dirty="0" smtClean="0">
                <a:cs typeface="B Titr" panose="00000700000000000000" pitchFamily="2" charset="-78"/>
              </a:rPr>
              <a:t>سیستم کنترلی سطح پایین</a:t>
            </a:r>
            <a:endParaRPr lang="en-US" b="1" spc="300" dirty="0">
              <a:cs typeface="B Titr" panose="00000700000000000000" pitchFamily="2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114506" y="1991226"/>
            <a:ext cx="381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dirty="0" smtClean="0">
                <a:cs typeface="B Nazanin" panose="00000400000000000000" pitchFamily="2" charset="-78"/>
              </a:rPr>
              <a:t>2 سیستم کنترلی سطح پایین طراحی شده اند :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40424" y="1698094"/>
            <a:ext cx="1754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 smtClean="0">
                <a:cs typeface="B Nazanin" panose="00000400000000000000" pitchFamily="2" charset="-78"/>
              </a:rPr>
              <a:t>کنترل کننده فرمان :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38363" y="2383894"/>
            <a:ext cx="1732449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 smtClean="0">
                <a:cs typeface="B Nazanin" panose="00000400000000000000" pitchFamily="2" charset="-78"/>
              </a:rPr>
              <a:t>کنترل کننده سرعت :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8" name="Left Arrow 7"/>
          <p:cNvSpPr/>
          <p:nvPr/>
        </p:nvSpPr>
        <p:spPr>
          <a:xfrm>
            <a:off x="5559424" y="1774294"/>
            <a:ext cx="381000" cy="216932"/>
          </a:xfrm>
          <a:prstGeom prst="lef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1559594"/>
            <a:ext cx="5520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 smtClean="0">
                <a:cs typeface="B Nazanin" panose="00000400000000000000" pitchFamily="2" charset="-78"/>
              </a:rPr>
              <a:t>باید دستورات مربوط به زاویه فرمان را دریافت کند و سیگنال‌های منسجمی را برای عمل به دستورات به محرک‌ها ارسال کند.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0" name="Left Arrow 9"/>
          <p:cNvSpPr/>
          <p:nvPr/>
        </p:nvSpPr>
        <p:spPr>
          <a:xfrm>
            <a:off x="5657363" y="2460094"/>
            <a:ext cx="381000" cy="216932"/>
          </a:xfrm>
          <a:prstGeom prst="lef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077" y="2246763"/>
            <a:ext cx="5559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 smtClean="0">
                <a:cs typeface="B Nazanin" panose="00000400000000000000" pitchFamily="2" charset="-78"/>
              </a:rPr>
              <a:t>دستورات مربوط به سرعت خواسته شده را دریافت کرده و فرمان‌های ضروری را به شتاب‌دهنده و پدال ترمز برای دست‌یابی به سرعت مورد نظر میفرستد.</a:t>
            </a:r>
            <a:endParaRPr lang="en-US" dirty="0">
              <a:cs typeface="B Nazanin" panose="00000400000000000000" pitchFamily="2" charset="-78"/>
            </a:endParaRPr>
          </a:p>
        </p:txBody>
      </p:sp>
      <p:cxnSp>
        <p:nvCxnSpPr>
          <p:cNvPr id="13" name="Straight Arrow Connector 12"/>
          <p:cNvCxnSpPr>
            <a:stCxn id="5" idx="1"/>
            <a:endCxn id="6" idx="3"/>
          </p:cNvCxnSpPr>
          <p:nvPr/>
        </p:nvCxnSpPr>
        <p:spPr>
          <a:xfrm flipH="1" flipV="1">
            <a:off x="7694612" y="1882760"/>
            <a:ext cx="419894" cy="2931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5" idx="1"/>
            <a:endCxn id="7" idx="3"/>
          </p:cNvCxnSpPr>
          <p:nvPr/>
        </p:nvCxnSpPr>
        <p:spPr>
          <a:xfrm flipH="1">
            <a:off x="7770812" y="2175892"/>
            <a:ext cx="343694" cy="39850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pSp>
        <p:nvGrpSpPr>
          <p:cNvPr id="57" name="Group 56"/>
          <p:cNvGrpSpPr/>
          <p:nvPr/>
        </p:nvGrpSpPr>
        <p:grpSpPr>
          <a:xfrm>
            <a:off x="-152399" y="2998500"/>
            <a:ext cx="12160137" cy="1408837"/>
            <a:chOff x="-150810" y="3303300"/>
            <a:chExt cx="12160137" cy="1408837"/>
          </a:xfrm>
        </p:grpSpPr>
        <p:sp>
          <p:nvSpPr>
            <p:cNvPr id="28" name="TextBox 27"/>
            <p:cNvSpPr txBox="1"/>
            <p:nvPr/>
          </p:nvSpPr>
          <p:spPr>
            <a:xfrm>
              <a:off x="10058401" y="3944293"/>
              <a:ext cx="19509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r" rtl="1">
                <a:buFont typeface="Wingdings" panose="05000000000000000000" pitchFamily="2" charset="2"/>
                <a:buChar char="Ø"/>
              </a:pPr>
              <a:r>
                <a:rPr lang="fa-IR" dirty="0" smtClean="0">
                  <a:cs typeface="B Nazanin" panose="00000400000000000000" pitchFamily="2" charset="-78"/>
                </a:rPr>
                <a:t>کنترل‌کننده فرمان :</a:t>
              </a:r>
              <a:endParaRPr lang="en-US" dirty="0">
                <a:cs typeface="B Nazanin" panose="00000400000000000000" pitchFamily="2" charset="-78"/>
              </a:endParaRPr>
            </a:p>
          </p:txBody>
        </p:sp>
        <p:cxnSp>
          <p:nvCxnSpPr>
            <p:cNvPr id="30" name="Straight Arrow Connector 29"/>
            <p:cNvCxnSpPr>
              <a:stCxn id="28" idx="1"/>
              <a:endCxn id="33" idx="3"/>
            </p:cNvCxnSpPr>
            <p:nvPr/>
          </p:nvCxnSpPr>
          <p:spPr>
            <a:xfrm flipH="1" flipV="1">
              <a:off x="9363172" y="3759627"/>
              <a:ext cx="695229" cy="36933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>
              <a:stCxn id="28" idx="1"/>
              <a:endCxn id="34" idx="3"/>
            </p:cNvCxnSpPr>
            <p:nvPr/>
          </p:nvCxnSpPr>
          <p:spPr>
            <a:xfrm flipH="1">
              <a:off x="9372601" y="4128959"/>
              <a:ext cx="685800" cy="37995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7239001" y="3574961"/>
              <a:ext cx="21241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r" rtl="1">
                <a:buFont typeface="Wingdings" panose="05000000000000000000" pitchFamily="2" charset="2"/>
                <a:buChar char="ü"/>
              </a:pPr>
              <a:r>
                <a:rPr lang="fa-IR" dirty="0" smtClean="0">
                  <a:cs typeface="B Nazanin" panose="00000400000000000000" pitchFamily="2" charset="-78"/>
                </a:rPr>
                <a:t>دو متغیر ورودی فازی :</a:t>
              </a:r>
              <a:endParaRPr lang="en-US" dirty="0">
                <a:cs typeface="B Nazanin" panose="00000400000000000000" pitchFamily="2" charset="-78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7127092" y="4324250"/>
              <a:ext cx="22455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 algn="r" rtl="1">
                <a:buFont typeface="Wingdings" panose="05000000000000000000" pitchFamily="2" charset="2"/>
                <a:buChar char="ü"/>
              </a:pPr>
              <a:r>
                <a:rPr lang="fa-IR" dirty="0" smtClean="0">
                  <a:cs typeface="B Nazanin" panose="00000400000000000000" pitchFamily="2" charset="-78"/>
                </a:rPr>
                <a:t>یک متغیر خروجی فازی :</a:t>
              </a:r>
              <a:endParaRPr lang="en-US" dirty="0">
                <a:cs typeface="B Nazanin" panose="00000400000000000000" pitchFamily="2" charset="-78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-150810" y="3303300"/>
              <a:ext cx="7542211" cy="902732"/>
              <a:chOff x="-157867" y="3303300"/>
              <a:chExt cx="7895089" cy="902732"/>
            </a:xfrm>
          </p:grpSpPr>
          <p:sp>
            <p:nvSpPr>
              <p:cNvPr id="38" name="Right Brace 37"/>
              <p:cNvSpPr/>
              <p:nvPr/>
            </p:nvSpPr>
            <p:spPr>
              <a:xfrm>
                <a:off x="7508621" y="3388841"/>
                <a:ext cx="228601" cy="762000"/>
              </a:xfrm>
              <a:prstGeom prst="rightBrac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620951" y="3303300"/>
                <a:ext cx="183959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r" rtl="1">
                  <a:buFont typeface="+mj-lt"/>
                  <a:buAutoNum type="arabicPeriod"/>
                </a:pPr>
                <a:r>
                  <a:rPr lang="fa-IR" dirty="0" smtClean="0">
                    <a:cs typeface="B Nazanin" panose="00000400000000000000" pitchFamily="2" charset="-78"/>
                  </a:rPr>
                  <a:t>خطای موقعیت :</a:t>
                </a:r>
                <a:endParaRPr lang="en-US" dirty="0">
                  <a:cs typeface="B Nazanin" panose="00000400000000000000" pitchFamily="2" charset="-78"/>
                </a:endParaRPr>
              </a:p>
            </p:txBody>
          </p:sp>
          <p:sp>
            <p:nvSpPr>
              <p:cNvPr id="42" name="Left Arrow 41"/>
              <p:cNvSpPr/>
              <p:nvPr/>
            </p:nvSpPr>
            <p:spPr>
              <a:xfrm>
                <a:off x="5381919" y="3388841"/>
                <a:ext cx="381000" cy="186120"/>
              </a:xfrm>
              <a:prstGeom prst="lef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-157867" y="3314968"/>
                <a:ext cx="55594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rtl="1"/>
                <a:r>
                  <a:rPr lang="fa-IR" dirty="0" smtClean="0">
                    <a:cs typeface="B Nazanin" panose="00000400000000000000" pitchFamily="2" charset="-78"/>
                  </a:rPr>
                  <a:t>تفاوت بین موقعیت هدف قرارگیری فرمان و موقعیت واقعی آن</a:t>
                </a:r>
                <a:endParaRPr lang="en-US" dirty="0">
                  <a:cs typeface="B Nazanin" panose="00000400000000000000" pitchFamily="2" charset="-78"/>
                </a:endParaRPr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5022145" y="3836700"/>
                <a:ext cx="24384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r" rtl="1">
                  <a:buFont typeface="+mj-lt"/>
                  <a:buAutoNum type="arabicPeriod" startAt="2"/>
                </a:pPr>
                <a:r>
                  <a:rPr lang="fa-IR" dirty="0" smtClean="0">
                    <a:cs typeface="B Nazanin" panose="00000400000000000000" pitchFamily="2" charset="-78"/>
                  </a:rPr>
                  <a:t>موقعیت فعلی فرمان</a:t>
                </a:r>
                <a:endParaRPr lang="en-US" dirty="0">
                  <a:cs typeface="B Nazanin" panose="00000400000000000000" pitchFamily="2" charset="-78"/>
                </a:endParaRPr>
              </a:p>
            </p:txBody>
          </p:sp>
        </p:grpSp>
        <p:sp>
          <p:nvSpPr>
            <p:cNvPr id="46" name="Left Arrow 45"/>
            <p:cNvSpPr/>
            <p:nvPr/>
          </p:nvSpPr>
          <p:spPr>
            <a:xfrm>
              <a:off x="6509055" y="4429590"/>
              <a:ext cx="663963" cy="184666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048001" y="4342805"/>
              <a:ext cx="33848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rtl="1"/>
              <a:r>
                <a:rPr lang="fa-IR" dirty="0" smtClean="0">
                  <a:cs typeface="B Nazanin" panose="00000400000000000000" pitchFamily="2" charset="-78"/>
                </a:rPr>
                <a:t>نیرویی که برای صفر کردن خطا تولید میشود.</a:t>
              </a:r>
              <a:endParaRPr lang="en-US" dirty="0">
                <a:cs typeface="B Nazanin" panose="00000400000000000000" pitchFamily="2" charset="-78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6627604" y="4491773"/>
            <a:ext cx="55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dirty="0" smtClean="0">
                <a:cs typeface="B Nazanin" panose="00000400000000000000" pitchFamily="2" charset="-78"/>
              </a:rPr>
              <a:t>کنترل کننده سرعت دو محرک </a:t>
            </a:r>
            <a:r>
              <a:rPr lang="fa-IR" u="sng" dirty="0" smtClean="0">
                <a:cs typeface="B Nazanin" panose="00000400000000000000" pitchFamily="2" charset="-78"/>
              </a:rPr>
              <a:t>شتاب‌دهنده</a:t>
            </a:r>
            <a:r>
              <a:rPr lang="fa-IR" dirty="0" smtClean="0">
                <a:cs typeface="B Nazanin" panose="00000400000000000000" pitchFamily="2" charset="-78"/>
              </a:rPr>
              <a:t> و </a:t>
            </a:r>
            <a:r>
              <a:rPr lang="fa-IR" u="sng" dirty="0" smtClean="0">
                <a:cs typeface="B Nazanin" panose="00000400000000000000" pitchFamily="2" charset="-78"/>
              </a:rPr>
              <a:t>پدال ترمز</a:t>
            </a:r>
            <a:r>
              <a:rPr lang="fa-IR" dirty="0" smtClean="0">
                <a:cs typeface="B Nazanin" panose="00000400000000000000" pitchFamily="2" charset="-78"/>
              </a:rPr>
              <a:t> را کنترل میکند.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59" name="Bent Arrow 58"/>
          <p:cNvSpPr/>
          <p:nvPr/>
        </p:nvSpPr>
        <p:spPr>
          <a:xfrm rot="10800000">
            <a:off x="10636832" y="4848753"/>
            <a:ext cx="685800" cy="990600"/>
          </a:xfrm>
          <a:prstGeom prst="ben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61" name="Straight Arrow Connector 60"/>
          <p:cNvCxnSpPr>
            <a:stCxn id="59" idx="3"/>
            <a:endCxn id="62" idx="3"/>
          </p:cNvCxnSpPr>
          <p:nvPr/>
        </p:nvCxnSpPr>
        <p:spPr>
          <a:xfrm flipH="1" flipV="1">
            <a:off x="9904412" y="5291199"/>
            <a:ext cx="732420" cy="3767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7847012" y="5106533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 smtClean="0">
                <a:cs typeface="B Nazanin" panose="00000400000000000000" pitchFamily="2" charset="-78"/>
              </a:rPr>
              <a:t>چند متغیر فازی ورودی :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511923" y="5880132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>
                <a:cs typeface="B Nazanin" panose="00000400000000000000" pitchFamily="2" charset="-78"/>
              </a:rPr>
              <a:t>چند متغیر فازی </a:t>
            </a:r>
            <a:r>
              <a:rPr lang="fa-IR" dirty="0" smtClean="0">
                <a:cs typeface="B Nazanin" panose="00000400000000000000" pitchFamily="2" charset="-78"/>
              </a:rPr>
              <a:t>خروجی :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64" name="Right Brace 63"/>
          <p:cNvSpPr/>
          <p:nvPr/>
        </p:nvSpPr>
        <p:spPr>
          <a:xfrm>
            <a:off x="7802144" y="4874357"/>
            <a:ext cx="224213" cy="85732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6170612" y="4935006"/>
            <a:ext cx="1631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 rtl="1">
              <a:buFont typeface="+mj-lt"/>
              <a:buAutoNum type="arabicPeriod"/>
            </a:pPr>
            <a:r>
              <a:rPr lang="fa-IR" dirty="0" smtClean="0">
                <a:cs typeface="B Nazanin" panose="00000400000000000000" pitchFamily="2" charset="-78"/>
              </a:rPr>
              <a:t>خطای سرعت :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66" name="Left Arrow 65"/>
          <p:cNvSpPr/>
          <p:nvPr/>
        </p:nvSpPr>
        <p:spPr>
          <a:xfrm>
            <a:off x="5866579" y="5040275"/>
            <a:ext cx="381000" cy="1524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/>
          <p:cNvSpPr txBox="1"/>
          <p:nvPr/>
        </p:nvSpPr>
        <p:spPr>
          <a:xfrm>
            <a:off x="2360612" y="4936095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dirty="0" smtClean="0">
                <a:cs typeface="B Nazanin" panose="00000400000000000000" pitchFamily="2" charset="-78"/>
              </a:rPr>
              <a:t>تفاوت بین سرعت واقعی و سرعت هدف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605503" y="5428099"/>
            <a:ext cx="1165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 rtl="1">
              <a:buFont typeface="+mj-lt"/>
              <a:buAutoNum type="arabicPeriod" startAt="2"/>
            </a:pPr>
            <a:r>
              <a:rPr lang="fa-IR" dirty="0" smtClean="0">
                <a:cs typeface="B Nazanin" panose="00000400000000000000" pitchFamily="2" charset="-78"/>
              </a:rPr>
              <a:t>شتاب</a:t>
            </a:r>
            <a:r>
              <a:rPr lang="en-US" dirty="0" smtClean="0">
                <a:cs typeface="B Nazanin" panose="00000400000000000000" pitchFamily="2" charset="-78"/>
              </a:rPr>
              <a:t> </a:t>
            </a:r>
            <a:endParaRPr lang="en-US" dirty="0">
              <a:cs typeface="B Nazanin" panose="00000400000000000000" pitchFamily="2" charset="-78"/>
            </a:endParaRPr>
          </a:p>
        </p:txBody>
      </p:sp>
      <p:cxnSp>
        <p:nvCxnSpPr>
          <p:cNvPr id="70" name="Straight Arrow Connector 69"/>
          <p:cNvCxnSpPr>
            <a:stCxn id="59" idx="3"/>
            <a:endCxn id="63" idx="3"/>
          </p:cNvCxnSpPr>
          <p:nvPr/>
        </p:nvCxnSpPr>
        <p:spPr>
          <a:xfrm flipH="1">
            <a:off x="8569323" y="5667903"/>
            <a:ext cx="2067509" cy="3968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2" name="Right Brace 71"/>
          <p:cNvSpPr/>
          <p:nvPr/>
        </p:nvSpPr>
        <p:spPr>
          <a:xfrm>
            <a:off x="6296400" y="5667925"/>
            <a:ext cx="304800" cy="81020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74612" y="5655484"/>
            <a:ext cx="6208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 rtl="1">
              <a:buFont typeface="+mj-lt"/>
              <a:buAutoNum type="arabicPeriod"/>
            </a:pPr>
            <a:r>
              <a:rPr lang="fa-IR" dirty="0" smtClean="0">
                <a:cs typeface="B Nazanin" panose="00000400000000000000" pitchFamily="2" charset="-78"/>
              </a:rPr>
              <a:t>محل قرارگیری دو محرک برای رسیدن به سرعت مورد نظر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4059" y="6132520"/>
            <a:ext cx="6208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 rtl="1">
              <a:buFont typeface="+mj-lt"/>
              <a:buAutoNum type="arabicPeriod" startAt="2"/>
            </a:pPr>
            <a:r>
              <a:rPr lang="fa-IR" dirty="0" smtClean="0">
                <a:cs typeface="B Nazanin" panose="00000400000000000000" pitchFamily="2" charset="-78"/>
              </a:rPr>
              <a:t>سرعت مورد نظر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09599" cy="452198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a-IR" b="1" dirty="0" smtClean="0"/>
              <a:t>19:25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128740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0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8000"/>
                            </p:stCondLst>
                            <p:childTnLst>
                              <p:par>
                                <p:cTn id="7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500"/>
                            </p:stCondLst>
                            <p:childTnLst>
                              <p:par>
                                <p:cTn id="7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9000"/>
                            </p:stCondLst>
                            <p:childTnLst>
                              <p:par>
                                <p:cTn id="8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500"/>
                            </p:stCondLst>
                            <p:childTnLst>
                              <p:par>
                                <p:cTn id="8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0000"/>
                            </p:stCondLst>
                            <p:childTnLst>
                              <p:par>
                                <p:cTn id="9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500"/>
                            </p:stCondLst>
                            <p:childTnLst>
                              <p:par>
                                <p:cTn id="9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1000"/>
                            </p:stCondLst>
                            <p:childTnLst>
                              <p:par>
                                <p:cTn id="9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2500"/>
                            </p:stCondLst>
                            <p:childTnLst>
                              <p:par>
                                <p:cTn id="1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3000"/>
                            </p:stCondLst>
                            <p:childTnLst>
                              <p:par>
                                <p:cTn id="1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8" grpId="0" animBg="1"/>
      <p:bldP spid="9" grpId="0"/>
      <p:bldP spid="10" grpId="0" animBg="1"/>
      <p:bldP spid="11" grpId="0"/>
      <p:bldP spid="52" grpId="0"/>
      <p:bldP spid="59" grpId="0" animBg="1"/>
      <p:bldP spid="62" grpId="0"/>
      <p:bldP spid="63" grpId="0"/>
      <p:bldP spid="64" grpId="0" animBg="1"/>
      <p:bldP spid="65" grpId="0"/>
      <p:bldP spid="66" grpId="0" animBg="1"/>
      <p:bldP spid="67" grpId="0"/>
      <p:bldP spid="68" grpId="0"/>
      <p:bldP spid="72" grpId="0" animBg="1"/>
      <p:bldP spid="73" grpId="0"/>
      <p:bldP spid="7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31812" y="5181600"/>
            <a:ext cx="8305800" cy="1371600"/>
          </a:xfrm>
        </p:spPr>
        <p:txBody>
          <a:bodyPr/>
          <a:lstStyle/>
          <a:p>
            <a:pPr marL="857250" indent="-857250" algn="r" rtl="1">
              <a:buFont typeface="Wingdings" panose="05000000000000000000" pitchFamily="2" charset="2"/>
              <a:buChar char="ü"/>
            </a:pPr>
            <a:r>
              <a:rPr lang="fa-IR" b="1" spc="300" dirty="0" smtClean="0">
                <a:cs typeface="B Titr" panose="00000700000000000000" pitchFamily="2" charset="-78"/>
              </a:rPr>
              <a:t>بررسی عملکرد سیستم</a:t>
            </a:r>
            <a:endParaRPr lang="en-US" b="1" spc="300" dirty="0">
              <a:cs typeface="B Titr" panose="00000700000000000000" pitchFamily="2" charset="-7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2" y="228600"/>
            <a:ext cx="7860506" cy="458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0610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 txBox="1">
            <a:spLocks/>
          </p:cNvSpPr>
          <p:nvPr/>
        </p:nvSpPr>
        <p:spPr>
          <a:xfrm>
            <a:off x="3044824" y="0"/>
            <a:ext cx="9144001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800" b="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 algn="r" rtl="1">
              <a:buSzPct val="150000"/>
              <a:buFontTx/>
              <a:buBlip>
                <a:blip r:embed="rId3"/>
              </a:buBlip>
            </a:pPr>
            <a:r>
              <a:rPr lang="fa-IR" b="1" spc="300" dirty="0" smtClean="0">
                <a:cs typeface="B Titr" panose="00000700000000000000" pitchFamily="2" charset="-78"/>
              </a:rPr>
              <a:t>فهرست</a:t>
            </a:r>
            <a:endParaRPr lang="en-US" b="1" spc="300" dirty="0">
              <a:cs typeface="B Titr" panose="00000700000000000000" pitchFamily="2" charset="-78"/>
            </a:endParaRP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122650104"/>
              </p:ext>
            </p:extLst>
          </p:nvPr>
        </p:nvGraphicFramePr>
        <p:xfrm>
          <a:off x="0" y="1219200"/>
          <a:ext cx="12188825" cy="55696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5333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2:25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62350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2" grpId="0">
        <p:bldAsOne/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012" y="1143000"/>
            <a:ext cx="2903472" cy="3768417"/>
          </a:xfrm>
          <a:prstGeom prst="rect">
            <a:avLst/>
          </a:prstGeom>
        </p:spPr>
      </p:pic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1139356807"/>
              </p:ext>
            </p:extLst>
          </p:nvPr>
        </p:nvGraphicFramePr>
        <p:xfrm>
          <a:off x="428554" y="457200"/>
          <a:ext cx="8125883" cy="5417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095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a-IR" b="1" dirty="0" smtClean="0"/>
              <a:t>20:25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085069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788727450"/>
              </p:ext>
            </p:extLst>
          </p:nvPr>
        </p:nvGraphicFramePr>
        <p:xfrm>
          <a:off x="428554" y="457200"/>
          <a:ext cx="8125883" cy="54172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0012" y="1066800"/>
            <a:ext cx="2846317" cy="3821761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095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a-IR" b="1" dirty="0" smtClean="0"/>
              <a:t>21:25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203160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217612" y="4800600"/>
            <a:ext cx="7543800" cy="1219200"/>
          </a:xfrm>
        </p:spPr>
        <p:txBody>
          <a:bodyPr/>
          <a:lstStyle/>
          <a:p>
            <a:pPr marL="857250" indent="-857250" algn="r" rtl="1">
              <a:buFont typeface="Wingdings" panose="05000000000000000000" pitchFamily="2" charset="2"/>
              <a:buChar char="ü"/>
            </a:pPr>
            <a:r>
              <a:rPr lang="fa-IR" b="1" spc="300" dirty="0" smtClean="0">
                <a:cs typeface="B Titr" panose="00000700000000000000" pitchFamily="2" charset="-78"/>
              </a:rPr>
              <a:t>جمع بندی</a:t>
            </a:r>
            <a:endParaRPr lang="en-US" b="1" spc="300" dirty="0">
              <a:cs typeface="B Titr" panose="00000700000000000000" pitchFamily="2" charset="-7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012" y="152400"/>
            <a:ext cx="37338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99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817812" y="0"/>
            <a:ext cx="8692399" cy="1676400"/>
          </a:xfrm>
        </p:spPr>
        <p:txBody>
          <a:bodyPr/>
          <a:lstStyle/>
          <a:p>
            <a:pPr marL="685800" indent="-685800" algn="r" rtl="1">
              <a:buSzPct val="153000"/>
              <a:buBlip>
                <a:blip r:embed="rId3"/>
              </a:buBlip>
            </a:pPr>
            <a:r>
              <a:rPr lang="fa-IR" b="1" dirty="0" smtClean="0">
                <a:cs typeface="B Nazanin" panose="00000400000000000000" pitchFamily="2" charset="-78"/>
              </a:rPr>
              <a:t>جمع بندی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7" name="Group 96" descr="Level 1 dark blue pyramid base."/>
          <p:cNvGrpSpPr/>
          <p:nvPr/>
        </p:nvGrpSpPr>
        <p:grpSpPr>
          <a:xfrm>
            <a:off x="3323585" y="2779247"/>
            <a:ext cx="5748368" cy="2468908"/>
            <a:chOff x="3251472" y="1362870"/>
            <a:chExt cx="2641058" cy="1543843"/>
          </a:xfrm>
        </p:grpSpPr>
        <p:sp>
          <p:nvSpPr>
            <p:cNvPr id="8" name="Freeform 11"/>
            <p:cNvSpPr>
              <a:spLocks/>
            </p:cNvSpPr>
            <p:nvPr/>
          </p:nvSpPr>
          <p:spPr bwMode="auto">
            <a:xfrm>
              <a:off x="3527426" y="1362870"/>
              <a:ext cx="2089150" cy="938213"/>
            </a:xfrm>
            <a:custGeom>
              <a:avLst/>
              <a:gdLst/>
              <a:ahLst/>
              <a:cxnLst>
                <a:cxn ang="0">
                  <a:pos x="2634" y="591"/>
                </a:cxn>
                <a:cxn ang="0">
                  <a:pos x="1317" y="0"/>
                </a:cxn>
                <a:cxn ang="0">
                  <a:pos x="0" y="591"/>
                </a:cxn>
                <a:cxn ang="0">
                  <a:pos x="0" y="591"/>
                </a:cxn>
                <a:cxn ang="0">
                  <a:pos x="1317" y="1182"/>
                </a:cxn>
                <a:cxn ang="0">
                  <a:pos x="2634" y="591"/>
                </a:cxn>
                <a:cxn ang="0">
                  <a:pos x="2634" y="591"/>
                </a:cxn>
              </a:cxnLst>
              <a:rect l="0" t="0" r="r" b="b"/>
              <a:pathLst>
                <a:path w="2634" h="1182">
                  <a:moveTo>
                    <a:pt x="2634" y="591"/>
                  </a:moveTo>
                  <a:lnTo>
                    <a:pt x="1317" y="0"/>
                  </a:lnTo>
                  <a:lnTo>
                    <a:pt x="0" y="591"/>
                  </a:lnTo>
                  <a:lnTo>
                    <a:pt x="0" y="591"/>
                  </a:lnTo>
                  <a:lnTo>
                    <a:pt x="1317" y="1182"/>
                  </a:lnTo>
                  <a:lnTo>
                    <a:pt x="2634" y="591"/>
                  </a:lnTo>
                  <a:lnTo>
                    <a:pt x="2634" y="591"/>
                  </a:lnTo>
                  <a:close/>
                </a:path>
              </a:pathLst>
            </a:cu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ct val="20000"/>
                </a:spcBef>
              </a:pPr>
              <a:endParaRPr lang="en-US" sz="1600" dirty="0">
                <a:solidFill>
                  <a:srgbClr val="FFFFFF"/>
                </a:solidFill>
                <a:latin typeface="Arial Narrow" pitchFamily="112" charset="0"/>
              </a:endParaRPr>
            </a:p>
          </p:txBody>
        </p:sp>
        <p:sp>
          <p:nvSpPr>
            <p:cNvPr id="9" name="Freeform 20"/>
            <p:cNvSpPr>
              <a:spLocks/>
            </p:cNvSpPr>
            <p:nvPr/>
          </p:nvSpPr>
          <p:spPr bwMode="auto">
            <a:xfrm>
              <a:off x="4572001" y="1828800"/>
              <a:ext cx="1320529" cy="1076325"/>
            </a:xfrm>
            <a:custGeom>
              <a:avLst/>
              <a:gdLst/>
              <a:ahLst/>
              <a:cxnLst>
                <a:cxn ang="0">
                  <a:pos x="1317" y="0"/>
                </a:cxn>
                <a:cxn ang="0">
                  <a:pos x="0" y="591"/>
                </a:cxn>
                <a:cxn ang="0">
                  <a:pos x="0" y="1356"/>
                </a:cxn>
                <a:cxn ang="0">
                  <a:pos x="1666" y="610"/>
                </a:cxn>
                <a:cxn ang="0">
                  <a:pos x="1317" y="0"/>
                </a:cxn>
              </a:cxnLst>
              <a:rect l="0" t="0" r="r" b="b"/>
              <a:pathLst>
                <a:path w="1666" h="1356">
                  <a:moveTo>
                    <a:pt x="1317" y="0"/>
                  </a:moveTo>
                  <a:lnTo>
                    <a:pt x="0" y="591"/>
                  </a:lnTo>
                  <a:lnTo>
                    <a:pt x="0" y="1356"/>
                  </a:lnTo>
                  <a:lnTo>
                    <a:pt x="1666" y="610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001A66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ct val="20000"/>
                </a:spcBef>
              </a:pPr>
              <a:endParaRPr lang="en-US" sz="1600" dirty="0">
                <a:solidFill>
                  <a:srgbClr val="FFFFFF"/>
                </a:solidFill>
                <a:latin typeface="Arial Narrow" pitchFamily="112" charset="0"/>
              </a:endParaRPr>
            </a:p>
          </p:txBody>
        </p:sp>
        <p:sp>
          <p:nvSpPr>
            <p:cNvPr id="10" name="Freeform 29"/>
            <p:cNvSpPr>
              <a:spLocks/>
            </p:cNvSpPr>
            <p:nvPr/>
          </p:nvSpPr>
          <p:spPr bwMode="auto">
            <a:xfrm>
              <a:off x="3251472" y="1828800"/>
              <a:ext cx="1322388" cy="1077913"/>
            </a:xfrm>
            <a:custGeom>
              <a:avLst/>
              <a:gdLst/>
              <a:ahLst/>
              <a:cxnLst>
                <a:cxn ang="0">
                  <a:pos x="349" y="0"/>
                </a:cxn>
                <a:cxn ang="0">
                  <a:pos x="0" y="610"/>
                </a:cxn>
                <a:cxn ang="0">
                  <a:pos x="1666" y="1358"/>
                </a:cxn>
                <a:cxn ang="0">
                  <a:pos x="1666" y="1356"/>
                </a:cxn>
                <a:cxn ang="0">
                  <a:pos x="1666" y="591"/>
                </a:cxn>
                <a:cxn ang="0">
                  <a:pos x="1666" y="591"/>
                </a:cxn>
                <a:cxn ang="0">
                  <a:pos x="349" y="0"/>
                </a:cxn>
              </a:cxnLst>
              <a:rect l="0" t="0" r="r" b="b"/>
              <a:pathLst>
                <a:path w="1666" h="1358">
                  <a:moveTo>
                    <a:pt x="349" y="0"/>
                  </a:moveTo>
                  <a:lnTo>
                    <a:pt x="0" y="610"/>
                  </a:lnTo>
                  <a:lnTo>
                    <a:pt x="1666" y="1358"/>
                  </a:lnTo>
                  <a:lnTo>
                    <a:pt x="1666" y="1356"/>
                  </a:lnTo>
                  <a:lnTo>
                    <a:pt x="1666" y="591"/>
                  </a:lnTo>
                  <a:lnTo>
                    <a:pt x="1666" y="591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002A92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ts val="20"/>
                </a:spcBef>
              </a:pPr>
              <a:endParaRPr lang="en-US" sz="1600" dirty="0">
                <a:solidFill>
                  <a:srgbClr val="000000"/>
                </a:solidFill>
                <a:latin typeface="Arial Narrow" pitchFamily="112" charset="0"/>
              </a:endParaRPr>
            </a:p>
          </p:txBody>
        </p:sp>
      </p:grpSp>
      <p:grpSp>
        <p:nvGrpSpPr>
          <p:cNvPr id="11" name="Group 10" descr="Level 1 text box and connector line."/>
          <p:cNvGrpSpPr/>
          <p:nvPr/>
        </p:nvGrpSpPr>
        <p:grpSpPr>
          <a:xfrm>
            <a:off x="760413" y="3332433"/>
            <a:ext cx="2483652" cy="510909"/>
            <a:chOff x="-278760" y="4422252"/>
            <a:chExt cx="2483652" cy="510909"/>
          </a:xfrm>
        </p:grpSpPr>
        <p:sp>
          <p:nvSpPr>
            <p:cNvPr id="12" name="TextBox 11"/>
            <p:cNvSpPr txBox="1"/>
            <p:nvPr/>
          </p:nvSpPr>
          <p:spPr>
            <a:xfrm>
              <a:off x="-278760" y="4422252"/>
              <a:ext cx="2171284" cy="353943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fa-IR" sz="2000" b="1" dirty="0" smtClean="0">
                  <a:latin typeface="Arial Black" charset="0"/>
                  <a:ea typeface="Arial Black" charset="0"/>
                  <a:cs typeface="Arial Black" charset="0"/>
                </a:rPr>
                <a:t>معرفی یک سیستم جدید</a:t>
              </a:r>
              <a:endParaRPr lang="en-US" sz="1200" dirty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13" name="Straight Arrow Connector 12"/>
            <p:cNvCxnSpPr/>
            <p:nvPr/>
          </p:nvCxnSpPr>
          <p:spPr>
            <a:xfrm>
              <a:off x="-278760" y="4899819"/>
              <a:ext cx="2483652" cy="33342"/>
            </a:xfrm>
            <a:prstGeom prst="straightConnector1">
              <a:avLst/>
            </a:prstGeom>
            <a:ln>
              <a:solidFill>
                <a:srgbClr val="002A92"/>
              </a:solidFill>
              <a:tailEnd type="oval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97" descr="Level 2 mid dark gray pyramid section."/>
          <p:cNvGrpSpPr/>
          <p:nvPr/>
        </p:nvGrpSpPr>
        <p:grpSpPr>
          <a:xfrm>
            <a:off x="3967704" y="2149165"/>
            <a:ext cx="4464192" cy="2042406"/>
            <a:chOff x="3546475" y="977106"/>
            <a:chExt cx="2051051" cy="1277145"/>
          </a:xfrm>
        </p:grpSpPr>
        <p:sp>
          <p:nvSpPr>
            <p:cNvPr id="15" name="Freeform 12"/>
            <p:cNvSpPr>
              <a:spLocks/>
            </p:cNvSpPr>
            <p:nvPr/>
          </p:nvSpPr>
          <p:spPr bwMode="auto">
            <a:xfrm>
              <a:off x="3822701" y="977106"/>
              <a:ext cx="1498600" cy="671513"/>
            </a:xfrm>
            <a:custGeom>
              <a:avLst/>
              <a:gdLst/>
              <a:ahLst/>
              <a:cxnLst>
                <a:cxn ang="0">
                  <a:pos x="1888" y="423"/>
                </a:cxn>
                <a:cxn ang="0">
                  <a:pos x="944" y="0"/>
                </a:cxn>
                <a:cxn ang="0">
                  <a:pos x="0" y="423"/>
                </a:cxn>
                <a:cxn ang="0">
                  <a:pos x="0" y="423"/>
                </a:cxn>
                <a:cxn ang="0">
                  <a:pos x="944" y="847"/>
                </a:cxn>
                <a:cxn ang="0">
                  <a:pos x="1888" y="423"/>
                </a:cxn>
                <a:cxn ang="0">
                  <a:pos x="1888" y="423"/>
                </a:cxn>
              </a:cxnLst>
              <a:rect l="0" t="0" r="r" b="b"/>
              <a:pathLst>
                <a:path w="1888" h="847">
                  <a:moveTo>
                    <a:pt x="1888" y="423"/>
                  </a:moveTo>
                  <a:lnTo>
                    <a:pt x="944" y="0"/>
                  </a:lnTo>
                  <a:lnTo>
                    <a:pt x="0" y="423"/>
                  </a:lnTo>
                  <a:lnTo>
                    <a:pt x="0" y="423"/>
                  </a:lnTo>
                  <a:lnTo>
                    <a:pt x="944" y="847"/>
                  </a:lnTo>
                  <a:lnTo>
                    <a:pt x="1888" y="423"/>
                  </a:lnTo>
                  <a:lnTo>
                    <a:pt x="1888" y="423"/>
                  </a:lnTo>
                  <a:close/>
                </a:path>
              </a:pathLst>
            </a:cu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ct val="20000"/>
                </a:spcBef>
              </a:pPr>
              <a:endParaRPr lang="en-US" sz="1600" dirty="0">
                <a:solidFill>
                  <a:srgbClr val="FFFFFF"/>
                </a:solidFill>
                <a:latin typeface="Arial Narrow" pitchFamily="112" charset="0"/>
              </a:endParaRPr>
            </a:p>
          </p:txBody>
        </p:sp>
        <p:sp>
          <p:nvSpPr>
            <p:cNvPr id="16" name="Freeform 23"/>
            <p:cNvSpPr>
              <a:spLocks/>
            </p:cNvSpPr>
            <p:nvPr/>
          </p:nvSpPr>
          <p:spPr bwMode="auto">
            <a:xfrm>
              <a:off x="4572001" y="1309688"/>
              <a:ext cx="1025525" cy="944563"/>
            </a:xfrm>
            <a:custGeom>
              <a:avLst/>
              <a:gdLst/>
              <a:ahLst/>
              <a:cxnLst>
                <a:cxn ang="0">
                  <a:pos x="943" y="0"/>
                </a:cxn>
                <a:cxn ang="0">
                  <a:pos x="0" y="424"/>
                </a:cxn>
                <a:cxn ang="0">
                  <a:pos x="0" y="1189"/>
                </a:cxn>
                <a:cxn ang="0">
                  <a:pos x="1292" y="610"/>
                </a:cxn>
                <a:cxn ang="0">
                  <a:pos x="943" y="0"/>
                </a:cxn>
              </a:cxnLst>
              <a:rect l="0" t="0" r="r" b="b"/>
              <a:pathLst>
                <a:path w="1292" h="1189">
                  <a:moveTo>
                    <a:pt x="943" y="0"/>
                  </a:moveTo>
                  <a:lnTo>
                    <a:pt x="0" y="424"/>
                  </a:lnTo>
                  <a:lnTo>
                    <a:pt x="0" y="1189"/>
                  </a:lnTo>
                  <a:lnTo>
                    <a:pt x="1292" y="610"/>
                  </a:lnTo>
                  <a:lnTo>
                    <a:pt x="943" y="0"/>
                  </a:lnTo>
                  <a:close/>
                </a:path>
              </a:pathLst>
            </a:custGeom>
            <a:solidFill>
              <a:srgbClr val="005492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ct val="20000"/>
                </a:spcBef>
              </a:pPr>
              <a:endParaRPr lang="en-US" sz="1600" dirty="0">
                <a:solidFill>
                  <a:srgbClr val="FFFFFF"/>
                </a:solidFill>
                <a:latin typeface="Arial Narrow" pitchFamily="112" charset="0"/>
              </a:endParaRPr>
            </a:p>
          </p:txBody>
        </p:sp>
        <p:sp>
          <p:nvSpPr>
            <p:cNvPr id="17" name="Freeform 32"/>
            <p:cNvSpPr>
              <a:spLocks/>
            </p:cNvSpPr>
            <p:nvPr/>
          </p:nvSpPr>
          <p:spPr bwMode="auto">
            <a:xfrm>
              <a:off x="3546475" y="1309688"/>
              <a:ext cx="1025525" cy="944563"/>
            </a:xfrm>
            <a:custGeom>
              <a:avLst/>
              <a:gdLst/>
              <a:ahLst/>
              <a:cxnLst>
                <a:cxn ang="0">
                  <a:pos x="349" y="0"/>
                </a:cxn>
                <a:cxn ang="0">
                  <a:pos x="0" y="610"/>
                </a:cxn>
                <a:cxn ang="0">
                  <a:pos x="1292" y="1189"/>
                </a:cxn>
                <a:cxn ang="0">
                  <a:pos x="1292" y="1189"/>
                </a:cxn>
                <a:cxn ang="0">
                  <a:pos x="1292" y="424"/>
                </a:cxn>
                <a:cxn ang="0">
                  <a:pos x="1292" y="424"/>
                </a:cxn>
                <a:cxn ang="0">
                  <a:pos x="349" y="0"/>
                </a:cxn>
              </a:cxnLst>
              <a:rect l="0" t="0" r="r" b="b"/>
              <a:pathLst>
                <a:path w="1292" h="1189">
                  <a:moveTo>
                    <a:pt x="349" y="0"/>
                  </a:moveTo>
                  <a:lnTo>
                    <a:pt x="0" y="610"/>
                  </a:lnTo>
                  <a:lnTo>
                    <a:pt x="1292" y="1189"/>
                  </a:lnTo>
                  <a:lnTo>
                    <a:pt x="1292" y="1189"/>
                  </a:lnTo>
                  <a:lnTo>
                    <a:pt x="1292" y="424"/>
                  </a:lnTo>
                  <a:lnTo>
                    <a:pt x="1292" y="424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0070C0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ts val="20"/>
                </a:spcBef>
              </a:pPr>
              <a:endParaRPr lang="en-US" sz="1600" dirty="0">
                <a:solidFill>
                  <a:srgbClr val="000000"/>
                </a:solidFill>
                <a:latin typeface="Arial Narrow" pitchFamily="112" charset="0"/>
              </a:endParaRPr>
            </a:p>
          </p:txBody>
        </p:sp>
      </p:grpSp>
      <p:grpSp>
        <p:nvGrpSpPr>
          <p:cNvPr id="18" name="Group 17" descr="Level 2 text box and connector line."/>
          <p:cNvGrpSpPr/>
          <p:nvPr/>
        </p:nvGrpSpPr>
        <p:grpSpPr>
          <a:xfrm>
            <a:off x="1598612" y="2486546"/>
            <a:ext cx="2281154" cy="510909"/>
            <a:chOff x="559439" y="3576365"/>
            <a:chExt cx="2281154" cy="510909"/>
          </a:xfrm>
        </p:grpSpPr>
        <p:sp>
          <p:nvSpPr>
            <p:cNvPr id="19" name="TextBox 18"/>
            <p:cNvSpPr txBox="1"/>
            <p:nvPr/>
          </p:nvSpPr>
          <p:spPr>
            <a:xfrm>
              <a:off x="788039" y="3576365"/>
              <a:ext cx="1740185" cy="353943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ct val="85000"/>
                </a:lnSpc>
              </a:pPr>
              <a:r>
                <a:rPr lang="fa-IR" sz="2000" b="1" dirty="0" smtClean="0">
                  <a:latin typeface="Arial Black" charset="0"/>
                  <a:ea typeface="Arial Black" charset="0"/>
                  <a:cs typeface="Arial Black" charset="0"/>
                </a:rPr>
                <a:t>بررسی اشکالات</a:t>
              </a:r>
              <a:endParaRPr lang="en-US" sz="1200" dirty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559439" y="4061619"/>
              <a:ext cx="2281154" cy="25655"/>
            </a:xfrm>
            <a:prstGeom prst="straightConnector1">
              <a:avLst/>
            </a:prstGeom>
            <a:ln>
              <a:solidFill>
                <a:srgbClr val="0070C0"/>
              </a:solidFill>
              <a:tailEnd type="oval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98" descr="Level 3 mid light blue pyramid section."/>
          <p:cNvGrpSpPr/>
          <p:nvPr/>
        </p:nvGrpSpPr>
        <p:grpSpPr>
          <a:xfrm>
            <a:off x="4613839" y="1532257"/>
            <a:ext cx="3171927" cy="1615896"/>
            <a:chOff x="3843338" y="591344"/>
            <a:chExt cx="1457326" cy="1010444"/>
          </a:xfrm>
        </p:grpSpPr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4119563" y="591344"/>
              <a:ext cx="904875" cy="406400"/>
            </a:xfrm>
            <a:custGeom>
              <a:avLst/>
              <a:gdLst/>
              <a:ahLst/>
              <a:cxnLst>
                <a:cxn ang="0">
                  <a:pos x="1142" y="255"/>
                </a:cxn>
                <a:cxn ang="0">
                  <a:pos x="571" y="0"/>
                </a:cxn>
                <a:cxn ang="0">
                  <a:pos x="0" y="255"/>
                </a:cxn>
                <a:cxn ang="0">
                  <a:pos x="0" y="255"/>
                </a:cxn>
                <a:cxn ang="0">
                  <a:pos x="571" y="511"/>
                </a:cxn>
                <a:cxn ang="0">
                  <a:pos x="1142" y="255"/>
                </a:cxn>
                <a:cxn ang="0">
                  <a:pos x="1142" y="255"/>
                </a:cxn>
              </a:cxnLst>
              <a:rect l="0" t="0" r="r" b="b"/>
              <a:pathLst>
                <a:path w="1142" h="511">
                  <a:moveTo>
                    <a:pt x="1142" y="255"/>
                  </a:moveTo>
                  <a:lnTo>
                    <a:pt x="571" y="0"/>
                  </a:lnTo>
                  <a:lnTo>
                    <a:pt x="0" y="255"/>
                  </a:lnTo>
                  <a:lnTo>
                    <a:pt x="0" y="255"/>
                  </a:lnTo>
                  <a:lnTo>
                    <a:pt x="571" y="511"/>
                  </a:lnTo>
                  <a:lnTo>
                    <a:pt x="1142" y="255"/>
                  </a:lnTo>
                  <a:lnTo>
                    <a:pt x="1142" y="255"/>
                  </a:lnTo>
                  <a:close/>
                </a:path>
              </a:pathLst>
            </a:custGeom>
            <a:solidFill>
              <a:schemeClr val="bg1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ct val="20000"/>
                </a:spcBef>
              </a:pPr>
              <a:endParaRPr lang="en-US" sz="1600" dirty="0">
                <a:solidFill>
                  <a:srgbClr val="FFFFFF"/>
                </a:solidFill>
                <a:latin typeface="Arial Narrow" pitchFamily="112" charset="0"/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4572001" y="792163"/>
              <a:ext cx="728663" cy="809625"/>
            </a:xfrm>
            <a:custGeom>
              <a:avLst/>
              <a:gdLst/>
              <a:ahLst/>
              <a:cxnLst>
                <a:cxn ang="0">
                  <a:pos x="571" y="0"/>
                </a:cxn>
                <a:cxn ang="0">
                  <a:pos x="0" y="256"/>
                </a:cxn>
                <a:cxn ang="0">
                  <a:pos x="0" y="1022"/>
                </a:cxn>
                <a:cxn ang="0">
                  <a:pos x="918" y="609"/>
                </a:cxn>
                <a:cxn ang="0">
                  <a:pos x="571" y="0"/>
                </a:cxn>
              </a:cxnLst>
              <a:rect l="0" t="0" r="r" b="b"/>
              <a:pathLst>
                <a:path w="918" h="1022">
                  <a:moveTo>
                    <a:pt x="571" y="0"/>
                  </a:moveTo>
                  <a:lnTo>
                    <a:pt x="0" y="256"/>
                  </a:lnTo>
                  <a:lnTo>
                    <a:pt x="0" y="1022"/>
                  </a:lnTo>
                  <a:lnTo>
                    <a:pt x="918" y="609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008BBF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ct val="20000"/>
                </a:spcBef>
              </a:pPr>
              <a:endParaRPr lang="en-US" sz="1600" dirty="0">
                <a:solidFill>
                  <a:srgbClr val="FFFFFF"/>
                </a:solidFill>
                <a:latin typeface="Arial Narrow" pitchFamily="112" charset="0"/>
              </a:endParaRPr>
            </a:p>
          </p:txBody>
        </p:sp>
        <p:sp>
          <p:nvSpPr>
            <p:cNvPr id="24" name="Freeform 33"/>
            <p:cNvSpPr>
              <a:spLocks/>
            </p:cNvSpPr>
            <p:nvPr/>
          </p:nvSpPr>
          <p:spPr bwMode="auto">
            <a:xfrm>
              <a:off x="3843338" y="792163"/>
              <a:ext cx="728663" cy="809625"/>
            </a:xfrm>
            <a:custGeom>
              <a:avLst/>
              <a:gdLst/>
              <a:ahLst/>
              <a:cxnLst>
                <a:cxn ang="0">
                  <a:pos x="347" y="0"/>
                </a:cxn>
                <a:cxn ang="0">
                  <a:pos x="0" y="609"/>
                </a:cxn>
                <a:cxn ang="0">
                  <a:pos x="918" y="1022"/>
                </a:cxn>
                <a:cxn ang="0">
                  <a:pos x="918" y="1022"/>
                </a:cxn>
                <a:cxn ang="0">
                  <a:pos x="918" y="256"/>
                </a:cxn>
                <a:cxn ang="0">
                  <a:pos x="918" y="256"/>
                </a:cxn>
                <a:cxn ang="0">
                  <a:pos x="347" y="0"/>
                </a:cxn>
              </a:cxnLst>
              <a:rect l="0" t="0" r="r" b="b"/>
              <a:pathLst>
                <a:path w="918" h="1022">
                  <a:moveTo>
                    <a:pt x="347" y="0"/>
                  </a:moveTo>
                  <a:lnTo>
                    <a:pt x="0" y="609"/>
                  </a:lnTo>
                  <a:lnTo>
                    <a:pt x="918" y="1022"/>
                  </a:lnTo>
                  <a:lnTo>
                    <a:pt x="918" y="1022"/>
                  </a:lnTo>
                  <a:lnTo>
                    <a:pt x="918" y="256"/>
                  </a:lnTo>
                  <a:lnTo>
                    <a:pt x="918" y="25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00B0F0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ts val="20"/>
                </a:spcBef>
              </a:pPr>
              <a:endParaRPr lang="en-US" sz="1600" dirty="0">
                <a:solidFill>
                  <a:srgbClr val="000000"/>
                </a:solidFill>
                <a:latin typeface="Arial Narrow" pitchFamily="112" charset="0"/>
              </a:endParaRPr>
            </a:p>
          </p:txBody>
        </p:sp>
      </p:grpSp>
      <p:grpSp>
        <p:nvGrpSpPr>
          <p:cNvPr id="25" name="Group 24" descr="Level 3 text box and connector line."/>
          <p:cNvGrpSpPr/>
          <p:nvPr/>
        </p:nvGrpSpPr>
        <p:grpSpPr>
          <a:xfrm>
            <a:off x="1502630" y="1640658"/>
            <a:ext cx="3035918" cy="615553"/>
            <a:chOff x="463457" y="2730477"/>
            <a:chExt cx="3035918" cy="615553"/>
          </a:xfrm>
        </p:grpSpPr>
        <p:sp>
          <p:nvSpPr>
            <p:cNvPr id="26" name="TextBox 25"/>
            <p:cNvSpPr txBox="1"/>
            <p:nvPr/>
          </p:nvSpPr>
          <p:spPr>
            <a:xfrm>
              <a:off x="463457" y="2730477"/>
              <a:ext cx="2723549" cy="615553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fa-IR" sz="2000" b="1" dirty="0" smtClean="0">
                  <a:latin typeface="Arial Black" charset="0"/>
                  <a:ea typeface="Arial Black" charset="0"/>
                  <a:cs typeface="Arial Black" charset="0"/>
                </a:rPr>
                <a:t>مشکل بررسی نکردن خطرات برای سایر افراد</a:t>
              </a:r>
              <a:endParaRPr lang="en-US" sz="1200" dirty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 flipV="1">
              <a:off x="463457" y="3241386"/>
              <a:ext cx="3035918" cy="30602"/>
            </a:xfrm>
            <a:prstGeom prst="straightConnector1">
              <a:avLst/>
            </a:prstGeom>
            <a:ln>
              <a:solidFill>
                <a:srgbClr val="00B0F0"/>
              </a:solidFill>
              <a:tailEnd type="oval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 descr="Level 4 text box and connector line."/>
          <p:cNvGrpSpPr/>
          <p:nvPr/>
        </p:nvGrpSpPr>
        <p:grpSpPr>
          <a:xfrm>
            <a:off x="2132012" y="762000"/>
            <a:ext cx="3068422" cy="615553"/>
            <a:chOff x="1084667" y="1878323"/>
            <a:chExt cx="3068422" cy="615553"/>
          </a:xfrm>
        </p:grpSpPr>
        <p:sp>
          <p:nvSpPr>
            <p:cNvPr id="29" name="TextBox 28"/>
            <p:cNvSpPr txBox="1"/>
            <p:nvPr/>
          </p:nvSpPr>
          <p:spPr>
            <a:xfrm>
              <a:off x="1162087" y="1878323"/>
              <a:ext cx="2678633" cy="615553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fa-IR" sz="2000" b="1" dirty="0" smtClean="0">
                  <a:latin typeface="Arial Black" charset="0"/>
                  <a:ea typeface="Arial Black" charset="0"/>
                  <a:cs typeface="Arial Black" charset="0"/>
                </a:rPr>
                <a:t>خطرات حملات سایبری که فعلا توجهی به آن نکرده‌اند</a:t>
              </a:r>
              <a:endParaRPr lang="en-US" sz="1200" dirty="0"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 flipV="1">
              <a:off x="1084667" y="2389232"/>
              <a:ext cx="3068422" cy="2280"/>
            </a:xfrm>
            <a:prstGeom prst="straightConnector1">
              <a:avLst/>
            </a:prstGeom>
            <a:ln>
              <a:solidFill>
                <a:srgbClr val="75D8E9"/>
              </a:solidFill>
              <a:tailEnd type="oval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99" descr="Top of pyramid."/>
          <p:cNvGrpSpPr/>
          <p:nvPr/>
        </p:nvGrpSpPr>
        <p:grpSpPr>
          <a:xfrm>
            <a:off x="5256212" y="609600"/>
            <a:ext cx="1883113" cy="1518157"/>
            <a:chOff x="4140200" y="-1"/>
            <a:chExt cx="865188" cy="949326"/>
          </a:xfrm>
        </p:grpSpPr>
        <p:sp>
          <p:nvSpPr>
            <p:cNvPr id="32" name="Freeform 21"/>
            <p:cNvSpPr>
              <a:spLocks/>
            </p:cNvSpPr>
            <p:nvPr/>
          </p:nvSpPr>
          <p:spPr bwMode="auto">
            <a:xfrm>
              <a:off x="4572000" y="-1"/>
              <a:ext cx="433388" cy="949326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97"/>
                </a:cxn>
                <a:cxn ang="0">
                  <a:pos x="545" y="953"/>
                </a:cxn>
                <a:cxn ang="0">
                  <a:pos x="0" y="0"/>
                </a:cxn>
              </a:cxnLst>
              <a:rect l="0" t="0" r="r" b="b"/>
              <a:pathLst>
                <a:path w="545" h="1197">
                  <a:moveTo>
                    <a:pt x="0" y="0"/>
                  </a:moveTo>
                  <a:lnTo>
                    <a:pt x="0" y="1197"/>
                  </a:lnTo>
                  <a:lnTo>
                    <a:pt x="545" y="9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8A6B5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ct val="20000"/>
                </a:spcBef>
              </a:pPr>
              <a:endParaRPr lang="en-US" sz="1600" dirty="0">
                <a:solidFill>
                  <a:srgbClr val="FFFFFF"/>
                </a:solidFill>
                <a:latin typeface="Arial Narrow" pitchFamily="112" charset="0"/>
              </a:endParaRPr>
            </a:p>
          </p:txBody>
        </p:sp>
        <p:sp>
          <p:nvSpPr>
            <p:cNvPr id="33" name="Freeform 30"/>
            <p:cNvSpPr>
              <a:spLocks/>
            </p:cNvSpPr>
            <p:nvPr/>
          </p:nvSpPr>
          <p:spPr bwMode="auto">
            <a:xfrm>
              <a:off x="4140200" y="-1"/>
              <a:ext cx="431800" cy="949325"/>
            </a:xfrm>
            <a:custGeom>
              <a:avLst/>
              <a:gdLst/>
              <a:ahLst/>
              <a:cxnLst>
                <a:cxn ang="0">
                  <a:pos x="0" y="953"/>
                </a:cxn>
                <a:cxn ang="0">
                  <a:pos x="544" y="1197"/>
                </a:cxn>
                <a:cxn ang="0">
                  <a:pos x="544" y="1197"/>
                </a:cxn>
                <a:cxn ang="0">
                  <a:pos x="544" y="0"/>
                </a:cxn>
                <a:cxn ang="0">
                  <a:pos x="0" y="953"/>
                </a:cxn>
              </a:cxnLst>
              <a:rect l="0" t="0" r="r" b="b"/>
              <a:pathLst>
                <a:path w="544" h="1197">
                  <a:moveTo>
                    <a:pt x="0" y="953"/>
                  </a:moveTo>
                  <a:lnTo>
                    <a:pt x="544" y="1197"/>
                  </a:lnTo>
                  <a:lnTo>
                    <a:pt x="544" y="1197"/>
                  </a:lnTo>
                  <a:lnTo>
                    <a:pt x="544" y="0"/>
                  </a:lnTo>
                  <a:lnTo>
                    <a:pt x="0" y="953"/>
                  </a:lnTo>
                  <a:close/>
                </a:path>
              </a:pathLst>
            </a:custGeom>
            <a:solidFill>
              <a:srgbClr val="75D8E9"/>
            </a:solidFill>
            <a:ln w="25400">
              <a:noFill/>
              <a:miter lim="800000"/>
              <a:headEnd/>
              <a:tailEnd/>
            </a:ln>
            <a:effectLst/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ts val="20"/>
                </a:spcBef>
              </a:pPr>
              <a:endParaRPr lang="en-US" sz="1600" dirty="0">
                <a:solidFill>
                  <a:srgbClr val="000000"/>
                </a:solidFill>
                <a:latin typeface="Arial Narrow" pitchFamily="112" charset="0"/>
              </a:endParaRPr>
            </a:p>
          </p:txBody>
        </p:sp>
      </p:grpSp>
      <p:sp>
        <p:nvSpPr>
          <p:cNvPr id="34" name="Left Arrow 33" descr="White up arrow on pyramid."/>
          <p:cNvSpPr/>
          <p:nvPr/>
        </p:nvSpPr>
        <p:spPr>
          <a:xfrm rot="5400000">
            <a:off x="4384287" y="2663850"/>
            <a:ext cx="3674080" cy="667210"/>
          </a:xfrm>
          <a:prstGeom prst="leftArrow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503363" y="6400800"/>
            <a:ext cx="62864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a-IR" b="1" dirty="0" smtClean="0">
                <a:latin typeface="Arial Black" panose="020B0A04020102020204" pitchFamily="34" charset="0"/>
                <a:cs typeface="Arial" panose="020B0604020202020204" pitchFamily="34" charset="0"/>
              </a:rPr>
              <a:t>2</a:t>
            </a:r>
            <a:r>
              <a:rPr lang="en-US" b="1" dirty="0" smtClean="0">
                <a:latin typeface="Arial Black" panose="020B0A04020102020204" pitchFamily="34" charset="0"/>
                <a:cs typeface="Arial" panose="020B0604020202020204" pitchFamily="34" charset="0"/>
              </a:rPr>
              <a:t>3</a:t>
            </a:r>
            <a:r>
              <a:rPr lang="fa-IR" b="1" dirty="0" smtClean="0">
                <a:latin typeface="Arial Black" panose="020B0A04020102020204" pitchFamily="34" charset="0"/>
                <a:cs typeface="Arial" panose="020B0604020202020204" pitchFamily="34" charset="0"/>
              </a:rPr>
              <a:t>:25</a:t>
            </a:r>
            <a:endParaRPr lang="en-US" b="1" dirty="0"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19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4825" y="0"/>
            <a:ext cx="8307388" cy="1981200"/>
          </a:xfrm>
        </p:spPr>
        <p:txBody>
          <a:bodyPr>
            <a:normAutofit/>
          </a:bodyPr>
          <a:lstStyle/>
          <a:p>
            <a:pPr marL="571500" indent="-571500" algn="r" rtl="1">
              <a:buSzPct val="400000"/>
              <a:buBlip>
                <a:blip r:embed="rId3"/>
              </a:buBlip>
            </a:pPr>
            <a:r>
              <a:rPr lang="fa-IR" sz="4800" b="1" spc="300" dirty="0" smtClean="0">
                <a:cs typeface="B Titr" panose="00000700000000000000" pitchFamily="2" charset="-78"/>
              </a:rPr>
              <a:t>قدردانی</a:t>
            </a:r>
            <a:endParaRPr lang="en-US" sz="4800" b="1" spc="300" dirty="0">
              <a:cs typeface="B Titr" panose="00000700000000000000" pitchFamily="2" charset="-78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2413" y="2286000"/>
            <a:ext cx="9134391" cy="3733800"/>
          </a:xfrm>
        </p:spPr>
        <p:txBody>
          <a:bodyPr/>
          <a:lstStyle/>
          <a:p>
            <a:pPr algn="r" rtl="1"/>
            <a:r>
              <a:rPr lang="en-US" dirty="0" smtClean="0"/>
              <a:t>University </a:t>
            </a:r>
            <a:r>
              <a:rPr lang="en-US" dirty="0" err="1" smtClean="0"/>
              <a:t>Institude</a:t>
            </a:r>
            <a:r>
              <a:rPr lang="en-US" dirty="0" smtClean="0"/>
              <a:t> for Automobile </a:t>
            </a:r>
            <a:r>
              <a:rPr lang="en-US" dirty="0" err="1" smtClean="0"/>
              <a:t>Reasearch</a:t>
            </a:r>
            <a:r>
              <a:rPr lang="en-US" dirty="0" smtClean="0"/>
              <a:t> (INSIA)</a:t>
            </a:r>
          </a:p>
          <a:p>
            <a:pPr algn="r" rtl="1"/>
            <a:r>
              <a:rPr lang="en-US" dirty="0" smtClean="0"/>
              <a:t>Technical </a:t>
            </a:r>
            <a:r>
              <a:rPr lang="en-US" dirty="0" err="1" smtClean="0"/>
              <a:t>Unoversity</a:t>
            </a:r>
            <a:r>
              <a:rPr lang="en-US" dirty="0" smtClean="0"/>
              <a:t> of Madrid</a:t>
            </a:r>
          </a:p>
          <a:p>
            <a:pPr algn="r" rtl="1"/>
            <a:r>
              <a:rPr lang="en-US" dirty="0" err="1" smtClean="0"/>
              <a:t>Mr</a:t>
            </a:r>
            <a:r>
              <a:rPr lang="en-US" dirty="0" smtClean="0"/>
              <a:t> </a:t>
            </a:r>
            <a:r>
              <a:rPr lang="en-US" dirty="0"/>
              <a:t>Felipe </a:t>
            </a:r>
            <a:r>
              <a:rPr lang="en-US" dirty="0" smtClean="0"/>
              <a:t>Jiménez &amp; </a:t>
            </a:r>
            <a:r>
              <a:rPr lang="en-US" dirty="0" err="1" smtClean="0"/>
              <a:t>Mr</a:t>
            </a:r>
            <a:r>
              <a:rPr lang="en-US" dirty="0" smtClean="0"/>
              <a:t> </a:t>
            </a:r>
            <a:r>
              <a:rPr lang="en-US" dirty="0"/>
              <a:t>José Eugenio </a:t>
            </a:r>
            <a:r>
              <a:rPr lang="en-US" dirty="0" smtClean="0"/>
              <a:t>Naranjo &amp; </a:t>
            </a:r>
            <a:r>
              <a:rPr lang="en-US" dirty="0" err="1" smtClean="0"/>
              <a:t>Mr</a:t>
            </a:r>
            <a:r>
              <a:rPr lang="en-US" dirty="0" smtClean="0"/>
              <a:t> </a:t>
            </a:r>
            <a:r>
              <a:rPr lang="en-US" dirty="0" err="1"/>
              <a:t>Óscar</a:t>
            </a:r>
            <a:r>
              <a:rPr lang="en-US" dirty="0"/>
              <a:t> Gómez</a:t>
            </a:r>
            <a:endParaRPr lang="en-US" dirty="0" smtClean="0"/>
          </a:p>
          <a:p>
            <a:pPr algn="r" rtl="1"/>
            <a:r>
              <a:rPr lang="fa-IR" b="1" dirty="0" smtClean="0">
                <a:cs typeface="B Nazanin" panose="00000400000000000000" pitchFamily="2" charset="-78"/>
              </a:rPr>
              <a:t>دکتر ابراهیم پور استاد این درس</a:t>
            </a:r>
          </a:p>
          <a:p>
            <a:pPr algn="r" rtl="1"/>
            <a:r>
              <a:rPr lang="fa-IR" b="1" dirty="0" smtClean="0">
                <a:cs typeface="B Nazanin" panose="00000400000000000000" pitchFamily="2" charset="-78"/>
              </a:rPr>
              <a:t>بچه‌های کاشانی ... و مخصوصا آقای فرید لطفعلی</a:t>
            </a:r>
          </a:p>
          <a:p>
            <a:pPr algn="r" rtl="1"/>
            <a:r>
              <a:rPr lang="fa-IR" dirty="0" smtClean="0">
                <a:cs typeface="B Nazanin" panose="00000400000000000000" pitchFamily="2" charset="-78"/>
              </a:rPr>
              <a:t>تمامی عزیزانی که حضور داشتند و به متن ارائه توجه کردند.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095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a-IR" b="1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fa-IR" b="1" dirty="0" smtClean="0">
                <a:latin typeface="Arial" panose="020B0604020202020204" pitchFamily="34" charset="0"/>
                <a:cs typeface="Arial" panose="020B0604020202020204" pitchFamily="34" charset="0"/>
              </a:rPr>
              <a:t>:25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012" y="1752600"/>
            <a:ext cx="5704762" cy="3809524"/>
          </a:xfrm>
        </p:spPr>
      </p:pic>
      <p:sp>
        <p:nvSpPr>
          <p:cNvPr id="6" name="TextBox 5"/>
          <p:cNvSpPr txBox="1"/>
          <p:nvPr/>
        </p:nvSpPr>
        <p:spPr>
          <a:xfrm>
            <a:off x="-3143" y="533400"/>
            <a:ext cx="12188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smtClean="0">
                <a:latin typeface="True Lies" panose="02000500000000000000" pitchFamily="2" charset="0"/>
              </a:rPr>
              <a:t>Any Questions ?</a:t>
            </a:r>
            <a:endParaRPr lang="en-US" sz="7200" b="1" dirty="0">
              <a:latin typeface="True Lies" panose="02000500000000000000" pitchFamily="2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095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a-IR" b="1" dirty="0" smtClean="0"/>
              <a:t>24:25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103113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3012" y="7776"/>
            <a:ext cx="9144001" cy="1363824"/>
          </a:xfrm>
        </p:spPr>
        <p:txBody>
          <a:bodyPr/>
          <a:lstStyle/>
          <a:p>
            <a:pPr marL="571500" indent="-571500" algn="r" rtl="1">
              <a:buSzPct val="400000"/>
              <a:buBlip>
                <a:blip r:embed="rId3"/>
              </a:buBlip>
            </a:pPr>
            <a:r>
              <a:rPr lang="fa-IR" dirty="0" smtClean="0">
                <a:cs typeface="B Nazanin" panose="00000400000000000000" pitchFamily="2" charset="-78"/>
              </a:rPr>
              <a:t>منابع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295400"/>
            <a:ext cx="9134391" cy="5029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Jiménez, F., Eugenio Naranjo, J. and Gómez, Ó. (2015). </a:t>
            </a:r>
            <a:r>
              <a:rPr lang="en-US" i="1" dirty="0"/>
              <a:t>Autonomous collision avoidance system based on accurate knowledge of the vehicle surroundings - IET Journals &amp; Magazine</a:t>
            </a:r>
            <a:r>
              <a:rPr lang="en-US" dirty="0"/>
              <a:t>. [online] Ieeexplore.ieee.org. Available at: https://</a:t>
            </a:r>
            <a:r>
              <a:rPr lang="en-US" dirty="0" smtClean="0"/>
              <a:t>ieeexplore.ieee.org/document/7014457</a:t>
            </a:r>
          </a:p>
          <a:p>
            <a:pPr algn="l"/>
            <a:r>
              <a:rPr lang="en-US" dirty="0"/>
              <a:t> </a:t>
            </a:r>
            <a:r>
              <a:rPr lang="en-US" i="1" dirty="0" err="1"/>
              <a:t>Thrun</a:t>
            </a:r>
            <a:r>
              <a:rPr lang="en-US" i="1" dirty="0"/>
              <a:t>, Sebastian (2010). </a:t>
            </a:r>
            <a:r>
              <a:rPr lang="en-US" i="1" dirty="0">
                <a:hlinkClick r:id="rId4"/>
              </a:rPr>
              <a:t>"Toward Robotic Cars"</a:t>
            </a:r>
            <a:r>
              <a:rPr lang="en-US" i="1" dirty="0"/>
              <a:t>. Communications of the ACM. </a:t>
            </a:r>
            <a:r>
              <a:rPr lang="en-US" b="1" i="1" dirty="0"/>
              <a:t>53</a:t>
            </a:r>
            <a:r>
              <a:rPr lang="en-US" i="1" dirty="0"/>
              <a:t> (4): 99–106. </a:t>
            </a:r>
            <a:r>
              <a:rPr lang="en-US" i="1" dirty="0" smtClean="0">
                <a:hlinkClick r:id="rId5" tooltip="Digital object identifier"/>
              </a:rPr>
              <a:t>doi</a:t>
            </a:r>
            <a:r>
              <a:rPr lang="en-US" i="1" dirty="0" smtClean="0"/>
              <a:t>:</a:t>
            </a:r>
            <a:r>
              <a:rPr lang="en-US" i="1" u="sng" dirty="0" smtClean="0">
                <a:hlinkClick r:id="rId6"/>
              </a:rPr>
              <a:t>10.1145/1721654.1721679</a:t>
            </a:r>
            <a:endParaRPr lang="fa-IR" i="1" u="sng" dirty="0" smtClean="0"/>
          </a:p>
          <a:p>
            <a:pPr algn="l"/>
            <a:r>
              <a:rPr lang="en-US" dirty="0"/>
              <a:t> </a:t>
            </a:r>
            <a:r>
              <a:rPr lang="en-US" i="1" dirty="0"/>
              <a:t>Gehrig, Stefan K.; Stein, </a:t>
            </a:r>
            <a:r>
              <a:rPr lang="en-US" i="1" dirty="0" err="1"/>
              <a:t>Fridtjof</a:t>
            </a:r>
            <a:r>
              <a:rPr lang="en-US" i="1" dirty="0"/>
              <a:t> J. (1999). Dead reckoning and cartography using stereo vision for an autonomous car. IEEE/RSJ International Conference on Intelligent Robots and Systems. </a:t>
            </a:r>
            <a:r>
              <a:rPr lang="en-US" b="1" i="1" dirty="0"/>
              <a:t>3</a:t>
            </a:r>
            <a:r>
              <a:rPr lang="en-US" i="1" dirty="0"/>
              <a:t>. </a:t>
            </a:r>
            <a:r>
              <a:rPr lang="en-US" i="1" dirty="0" err="1"/>
              <a:t>Kyongju</a:t>
            </a:r>
            <a:r>
              <a:rPr lang="en-US" i="1" dirty="0"/>
              <a:t>. pp. 1507–1512. </a:t>
            </a:r>
            <a:r>
              <a:rPr lang="en-US" i="1" dirty="0">
                <a:hlinkClick r:id="rId5" tooltip="Digital object identifier"/>
              </a:rPr>
              <a:t>doi</a:t>
            </a:r>
            <a:r>
              <a:rPr lang="en-US" i="1" dirty="0"/>
              <a:t>:</a:t>
            </a:r>
            <a:r>
              <a:rPr lang="en-US" i="1" dirty="0">
                <a:hlinkClick r:id="rId7"/>
              </a:rPr>
              <a:t>10.1109/IROS.1999.811692</a:t>
            </a:r>
            <a:r>
              <a:rPr lang="en-US" i="1" dirty="0"/>
              <a:t>. </a:t>
            </a:r>
            <a:r>
              <a:rPr lang="en-US" i="1" dirty="0">
                <a:hlinkClick r:id="rId8" tooltip="International Standard Book Number"/>
              </a:rPr>
              <a:t>ISBN</a:t>
            </a:r>
            <a:r>
              <a:rPr lang="en-US" i="1" dirty="0"/>
              <a:t> </a:t>
            </a:r>
            <a:r>
              <a:rPr lang="en-US" i="1" dirty="0">
                <a:hlinkClick r:id="rId9" tooltip="Special:BookSources/0-7803-5184-3"/>
              </a:rPr>
              <a:t>0-7803-5184-3</a:t>
            </a:r>
            <a:r>
              <a:rPr lang="en-US" i="1" dirty="0" smtClean="0"/>
              <a:t>.</a:t>
            </a:r>
            <a:endParaRPr lang="fa-IR" i="1" dirty="0" smtClean="0"/>
          </a:p>
          <a:p>
            <a:pPr algn="l"/>
            <a:r>
              <a:rPr lang="en-US" i="1" dirty="0">
                <a:hlinkClick r:id="rId10"/>
              </a:rPr>
              <a:t>European Roadmap Smart Systems for Automated Driving</a:t>
            </a:r>
            <a:r>
              <a:rPr lang="en-US" dirty="0"/>
              <a:t>, European Technology Platform on Smart Systems Integration (</a:t>
            </a:r>
            <a:r>
              <a:rPr lang="en-US" dirty="0" err="1"/>
              <a:t>EPoSS</a:t>
            </a:r>
            <a:r>
              <a:rPr lang="en-US" dirty="0"/>
              <a:t>), 2015</a:t>
            </a:r>
            <a:r>
              <a:rPr lang="en-US" dirty="0" smtClean="0"/>
              <a:t>.</a:t>
            </a:r>
            <a:endParaRPr lang="fa-IR" dirty="0" smtClean="0"/>
          </a:p>
          <a:p>
            <a:pPr algn="l"/>
            <a:r>
              <a:rPr lang="en-US" dirty="0"/>
              <a:t> </a:t>
            </a:r>
            <a:r>
              <a:rPr lang="en-US" i="1" dirty="0"/>
              <a:t>Miller, Owen. </a:t>
            </a:r>
            <a:r>
              <a:rPr lang="en-US" i="1" dirty="0">
                <a:hlinkClick r:id="rId11"/>
              </a:rPr>
              <a:t>"Robotic Cars and Their New Crime Paradigms"</a:t>
            </a:r>
            <a:r>
              <a:rPr lang="en-US" i="1" dirty="0"/>
              <a:t>. Retrieved 4 September 2014</a:t>
            </a:r>
            <a:r>
              <a:rPr lang="en-US" i="1" dirty="0" smtClean="0"/>
              <a:t>.</a:t>
            </a:r>
            <a:endParaRPr lang="fa-IR" i="1" dirty="0" smtClean="0"/>
          </a:p>
          <a:p>
            <a:pPr algn="l"/>
            <a:r>
              <a:rPr lang="en-US" dirty="0"/>
              <a:t>Mercedes Blog-Team (18 March 2015). </a:t>
            </a:r>
            <a:r>
              <a:rPr lang="en-US" dirty="0">
                <a:hlinkClick r:id="rId12"/>
              </a:rPr>
              <a:t>"Daimler-Blog - </a:t>
            </a:r>
            <a:r>
              <a:rPr lang="en-US" dirty="0" err="1">
                <a:hlinkClick r:id="rId12"/>
              </a:rPr>
              <a:t>Einfach</a:t>
            </a:r>
            <a:r>
              <a:rPr lang="en-US" dirty="0">
                <a:hlinkClick r:id="rId12"/>
              </a:rPr>
              <a:t> </a:t>
            </a:r>
            <a:r>
              <a:rPr lang="en-US" dirty="0" err="1">
                <a:hlinkClick r:id="rId12"/>
              </a:rPr>
              <a:t>Technik</a:t>
            </a:r>
            <a:r>
              <a:rPr lang="en-US" dirty="0">
                <a:hlinkClick r:id="rId12"/>
              </a:rPr>
              <a:t>: So </a:t>
            </a:r>
            <a:r>
              <a:rPr lang="en-US" dirty="0" err="1">
                <a:hlinkClick r:id="rId12"/>
              </a:rPr>
              <a:t>funktioniert</a:t>
            </a:r>
            <a:r>
              <a:rPr lang="en-US" dirty="0">
                <a:hlinkClick r:id="rId12"/>
              </a:rPr>
              <a:t> DISTRONIC PLUS"</a:t>
            </a:r>
            <a:r>
              <a:rPr lang="en-US" dirty="0"/>
              <a:t>. </a:t>
            </a:r>
            <a:r>
              <a:rPr lang="en-US" i="1" dirty="0"/>
              <a:t>Daimler-Blog</a:t>
            </a:r>
            <a:r>
              <a:rPr lang="en-US" dirty="0"/>
              <a:t> (in German). Retrieved 11 July2017.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6095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fa-IR" b="1" dirty="0" smtClean="0"/>
              <a:t>25:25</a:t>
            </a:r>
            <a:endParaRPr lang="en-US" b="1" dirty="0"/>
          </a:p>
        </p:txBody>
      </p:sp>
      <p:sp>
        <p:nvSpPr>
          <p:cNvPr id="7" name="Down Ribbon 6"/>
          <p:cNvSpPr/>
          <p:nvPr/>
        </p:nvSpPr>
        <p:spPr>
          <a:xfrm>
            <a:off x="5027612" y="6019800"/>
            <a:ext cx="1981200" cy="723899"/>
          </a:xfrm>
          <a:prstGeom prst="ribbon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dventure" panose="02000500000000000000" pitchFamily="2" charset="0"/>
              </a:rPr>
              <a:t>Finish</a:t>
            </a:r>
            <a:endParaRPr lang="en-US" dirty="0">
              <a:latin typeface="Adventure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347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10597398" cy="2819400"/>
          </a:xfrm>
        </p:spPr>
        <p:txBody>
          <a:bodyPr/>
          <a:lstStyle/>
          <a:p>
            <a:r>
              <a:rPr lang="en-US" dirty="0" smtClean="0">
                <a:latin typeface="Arial Black" panose="020B0A04020102020204" pitchFamily="34" charset="0"/>
              </a:rPr>
              <a:t>Introduction of BMW next 100</a:t>
            </a:r>
            <a:endParaRPr lang="en-US" dirty="0">
              <a:latin typeface="Arial Black" panose="020B0A040201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next 100 years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612" y="228600"/>
            <a:ext cx="6131450" cy="408974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5333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3:25</a:t>
            </a:r>
            <a:endParaRPr lang="en-US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08381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2593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0212" y="10886"/>
            <a:ext cx="8692399" cy="1143000"/>
          </a:xfrm>
        </p:spPr>
        <p:txBody>
          <a:bodyPr>
            <a:normAutofit/>
          </a:bodyPr>
          <a:lstStyle/>
          <a:p>
            <a:pPr marL="685800" indent="-685800" algn="r" rtl="1">
              <a:buSzPct val="150000"/>
              <a:buBlip>
                <a:blip r:embed="rId3"/>
              </a:buBlip>
            </a:pPr>
            <a:r>
              <a:rPr lang="fa-IR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Titr" panose="00000700000000000000" pitchFamily="2" charset="-78"/>
              </a:rPr>
              <a:t>معرفی : </a:t>
            </a:r>
            <a:r>
              <a:rPr lang="fa-IR" sz="3200" b="1" spc="3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Titr" panose="00000700000000000000" pitchFamily="2" charset="-78"/>
              </a:rPr>
              <a:t>تکنولوژی‌های مورد استفاده</a:t>
            </a:r>
            <a:endParaRPr lang="en-US" sz="3200" b="1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Titr" panose="00000700000000000000" pitchFamily="2" charset="-78"/>
            </a:endParaRPr>
          </a:p>
        </p:txBody>
      </p:sp>
      <p:grpSp>
        <p:nvGrpSpPr>
          <p:cNvPr id="15" name="Group 14" descr="Circle gear with 6 gears inside"/>
          <p:cNvGrpSpPr/>
          <p:nvPr/>
        </p:nvGrpSpPr>
        <p:grpSpPr>
          <a:xfrm>
            <a:off x="1532623" y="914400"/>
            <a:ext cx="5235115" cy="5235115"/>
            <a:chOff x="5484812" y="606420"/>
            <a:chExt cx="5895976" cy="5895976"/>
          </a:xfrm>
          <a:effectLst/>
        </p:grpSpPr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5484812" y="606420"/>
              <a:ext cx="5895976" cy="5895976"/>
            </a:xfrm>
            <a:custGeom>
              <a:avLst/>
              <a:gdLst>
                <a:gd name="T0" fmla="*/ 868 w 4320"/>
                <a:gd name="T1" fmla="*/ 430 h 4320"/>
                <a:gd name="T2" fmla="*/ 68 w 4320"/>
                <a:gd name="T3" fmla="*/ 1621 h 4320"/>
                <a:gd name="T4" fmla="*/ 191 w 4320"/>
                <a:gd name="T5" fmla="*/ 3048 h 4320"/>
                <a:gd name="T6" fmla="*/ 1178 w 4320"/>
                <a:gd name="T7" fmla="*/ 4083 h 4320"/>
                <a:gd name="T8" fmla="*/ 2594 w 4320"/>
                <a:gd name="T9" fmla="*/ 4276 h 4320"/>
                <a:gd name="T10" fmla="*/ 3825 w 4320"/>
                <a:gd name="T11" fmla="*/ 3533 h 4320"/>
                <a:gd name="T12" fmla="*/ 4320 w 4320"/>
                <a:gd name="T13" fmla="*/ 2160 h 4320"/>
                <a:gd name="T14" fmla="*/ 3858 w 4320"/>
                <a:gd name="T15" fmla="*/ 828 h 4320"/>
                <a:gd name="T16" fmla="*/ 2647 w 4320"/>
                <a:gd name="T17" fmla="*/ 55 h 4320"/>
                <a:gd name="T18" fmla="*/ 2007 w 4320"/>
                <a:gd name="T19" fmla="*/ 3708 h 4320"/>
                <a:gd name="T20" fmla="*/ 1842 w 4320"/>
                <a:gd name="T21" fmla="*/ 3695 h 4320"/>
                <a:gd name="T22" fmla="*/ 1651 w 4320"/>
                <a:gd name="T23" fmla="*/ 3767 h 4320"/>
                <a:gd name="T24" fmla="*/ 1517 w 4320"/>
                <a:gd name="T25" fmla="*/ 3589 h 4320"/>
                <a:gd name="T26" fmla="*/ 1349 w 4320"/>
                <a:gd name="T27" fmla="*/ 3487 h 4320"/>
                <a:gd name="T28" fmla="*/ 1140 w 4320"/>
                <a:gd name="T29" fmla="*/ 3487 h 4320"/>
                <a:gd name="T30" fmla="*/ 990 w 4320"/>
                <a:gd name="T31" fmla="*/ 3373 h 4320"/>
                <a:gd name="T32" fmla="*/ 939 w 4320"/>
                <a:gd name="T33" fmla="*/ 3141 h 4320"/>
                <a:gd name="T34" fmla="*/ 854 w 4320"/>
                <a:gd name="T35" fmla="*/ 3005 h 4320"/>
                <a:gd name="T36" fmla="*/ 690 w 4320"/>
                <a:gd name="T37" fmla="*/ 2843 h 4320"/>
                <a:gd name="T38" fmla="*/ 566 w 4320"/>
                <a:gd name="T39" fmla="*/ 2710 h 4320"/>
                <a:gd name="T40" fmla="*/ 641 w 4320"/>
                <a:gd name="T41" fmla="*/ 2493 h 4320"/>
                <a:gd name="T42" fmla="*/ 603 w 4320"/>
                <a:gd name="T43" fmla="*/ 2333 h 4320"/>
                <a:gd name="T44" fmla="*/ 486 w 4320"/>
                <a:gd name="T45" fmla="*/ 2116 h 4320"/>
                <a:gd name="T46" fmla="*/ 495 w 4320"/>
                <a:gd name="T47" fmla="*/ 1897 h 4320"/>
                <a:gd name="T48" fmla="*/ 601 w 4320"/>
                <a:gd name="T49" fmla="*/ 1719 h 4320"/>
                <a:gd name="T50" fmla="*/ 710 w 4320"/>
                <a:gd name="T51" fmla="*/ 1596 h 4320"/>
                <a:gd name="T52" fmla="*/ 744 w 4320"/>
                <a:gd name="T53" fmla="*/ 1372 h 4320"/>
                <a:gd name="T54" fmla="*/ 789 w 4320"/>
                <a:gd name="T55" fmla="*/ 1179 h 4320"/>
                <a:gd name="T56" fmla="*/ 1001 w 4320"/>
                <a:gd name="T57" fmla="*/ 1117 h 4320"/>
                <a:gd name="T58" fmla="*/ 1121 w 4320"/>
                <a:gd name="T59" fmla="*/ 1002 h 4320"/>
                <a:gd name="T60" fmla="*/ 1196 w 4320"/>
                <a:gd name="T61" fmla="*/ 778 h 4320"/>
                <a:gd name="T62" fmla="*/ 1358 w 4320"/>
                <a:gd name="T63" fmla="*/ 685 h 4320"/>
                <a:gd name="T64" fmla="*/ 1603 w 4320"/>
                <a:gd name="T65" fmla="*/ 700 h 4320"/>
                <a:gd name="T66" fmla="*/ 1749 w 4320"/>
                <a:gd name="T67" fmla="*/ 652 h 4320"/>
                <a:gd name="T68" fmla="*/ 1924 w 4320"/>
                <a:gd name="T69" fmla="*/ 490 h 4320"/>
                <a:gd name="T70" fmla="*/ 2124 w 4320"/>
                <a:gd name="T71" fmla="*/ 476 h 4320"/>
                <a:gd name="T72" fmla="*/ 2352 w 4320"/>
                <a:gd name="T73" fmla="*/ 551 h 4320"/>
                <a:gd name="T74" fmla="*/ 2522 w 4320"/>
                <a:gd name="T75" fmla="*/ 648 h 4320"/>
                <a:gd name="T76" fmla="*/ 2719 w 4320"/>
                <a:gd name="T77" fmla="*/ 576 h 4320"/>
                <a:gd name="T78" fmla="*/ 2887 w 4320"/>
                <a:gd name="T79" fmla="*/ 643 h 4320"/>
                <a:gd name="T80" fmla="*/ 3018 w 4320"/>
                <a:gd name="T81" fmla="*/ 849 h 4320"/>
                <a:gd name="T82" fmla="*/ 3141 w 4320"/>
                <a:gd name="T83" fmla="*/ 952 h 4320"/>
                <a:gd name="T84" fmla="*/ 3376 w 4320"/>
                <a:gd name="T85" fmla="*/ 997 h 4320"/>
                <a:gd name="T86" fmla="*/ 3502 w 4320"/>
                <a:gd name="T87" fmla="*/ 1140 h 4320"/>
                <a:gd name="T88" fmla="*/ 3502 w 4320"/>
                <a:gd name="T89" fmla="*/ 1374 h 4320"/>
                <a:gd name="T90" fmla="*/ 3583 w 4320"/>
                <a:gd name="T91" fmla="*/ 1534 h 4320"/>
                <a:gd name="T92" fmla="*/ 3772 w 4320"/>
                <a:gd name="T93" fmla="*/ 1665 h 4320"/>
                <a:gd name="T94" fmla="*/ 3750 w 4320"/>
                <a:gd name="T95" fmla="*/ 1845 h 4320"/>
                <a:gd name="T96" fmla="*/ 3714 w 4320"/>
                <a:gd name="T97" fmla="*/ 2074 h 4320"/>
                <a:gd name="T98" fmla="*/ 3716 w 4320"/>
                <a:gd name="T99" fmla="*/ 2240 h 4320"/>
                <a:gd name="T100" fmla="*/ 3806 w 4320"/>
                <a:gd name="T101" fmla="*/ 2466 h 4320"/>
                <a:gd name="T102" fmla="*/ 3773 w 4320"/>
                <a:gd name="T103" fmla="*/ 2651 h 4320"/>
                <a:gd name="T104" fmla="*/ 3584 w 4320"/>
                <a:gd name="T105" fmla="*/ 2783 h 4320"/>
                <a:gd name="T106" fmla="*/ 3504 w 4320"/>
                <a:gd name="T107" fmla="*/ 2944 h 4320"/>
                <a:gd name="T108" fmla="*/ 3504 w 4320"/>
                <a:gd name="T109" fmla="*/ 3177 h 4320"/>
                <a:gd name="T110" fmla="*/ 3376 w 4320"/>
                <a:gd name="T111" fmla="*/ 3309 h 4320"/>
                <a:gd name="T112" fmla="*/ 3143 w 4320"/>
                <a:gd name="T113" fmla="*/ 3367 h 4320"/>
                <a:gd name="T114" fmla="*/ 3020 w 4320"/>
                <a:gd name="T115" fmla="*/ 3470 h 4320"/>
                <a:gd name="T116" fmla="*/ 2890 w 4320"/>
                <a:gd name="T117" fmla="*/ 3676 h 4320"/>
                <a:gd name="T118" fmla="*/ 2721 w 4320"/>
                <a:gd name="T119" fmla="*/ 3743 h 4320"/>
                <a:gd name="T120" fmla="*/ 2525 w 4320"/>
                <a:gd name="T121" fmla="*/ 3672 h 4320"/>
                <a:gd name="T122" fmla="*/ 2354 w 4320"/>
                <a:gd name="T123" fmla="*/ 3768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320" h="4320">
                  <a:moveTo>
                    <a:pt x="2160" y="0"/>
                  </a:moveTo>
                  <a:lnTo>
                    <a:pt x="2160" y="0"/>
                  </a:lnTo>
                  <a:lnTo>
                    <a:pt x="2104" y="1"/>
                  </a:lnTo>
                  <a:lnTo>
                    <a:pt x="2049" y="3"/>
                  </a:lnTo>
                  <a:lnTo>
                    <a:pt x="1994" y="6"/>
                  </a:lnTo>
                  <a:lnTo>
                    <a:pt x="1939" y="11"/>
                  </a:lnTo>
                  <a:lnTo>
                    <a:pt x="1885" y="17"/>
                  </a:lnTo>
                  <a:lnTo>
                    <a:pt x="1832" y="26"/>
                  </a:lnTo>
                  <a:lnTo>
                    <a:pt x="1778" y="34"/>
                  </a:lnTo>
                  <a:lnTo>
                    <a:pt x="1726" y="44"/>
                  </a:lnTo>
                  <a:lnTo>
                    <a:pt x="1673" y="55"/>
                  </a:lnTo>
                  <a:lnTo>
                    <a:pt x="1621" y="68"/>
                  </a:lnTo>
                  <a:lnTo>
                    <a:pt x="1569" y="83"/>
                  </a:lnTo>
                  <a:lnTo>
                    <a:pt x="1518" y="97"/>
                  </a:lnTo>
                  <a:lnTo>
                    <a:pt x="1468" y="113"/>
                  </a:lnTo>
                  <a:lnTo>
                    <a:pt x="1418" y="132"/>
                  </a:lnTo>
                  <a:lnTo>
                    <a:pt x="1369" y="150"/>
                  </a:lnTo>
                  <a:lnTo>
                    <a:pt x="1320" y="171"/>
                  </a:lnTo>
                  <a:lnTo>
                    <a:pt x="1272" y="191"/>
                  </a:lnTo>
                  <a:lnTo>
                    <a:pt x="1224" y="214"/>
                  </a:lnTo>
                  <a:lnTo>
                    <a:pt x="1178" y="237"/>
                  </a:lnTo>
                  <a:lnTo>
                    <a:pt x="1131" y="262"/>
                  </a:lnTo>
                  <a:lnTo>
                    <a:pt x="1086" y="287"/>
                  </a:lnTo>
                  <a:lnTo>
                    <a:pt x="1041" y="314"/>
                  </a:lnTo>
                  <a:lnTo>
                    <a:pt x="997" y="341"/>
                  </a:lnTo>
                  <a:lnTo>
                    <a:pt x="953" y="370"/>
                  </a:lnTo>
                  <a:lnTo>
                    <a:pt x="910" y="400"/>
                  </a:lnTo>
                  <a:lnTo>
                    <a:pt x="868" y="430"/>
                  </a:lnTo>
                  <a:lnTo>
                    <a:pt x="828" y="462"/>
                  </a:lnTo>
                  <a:lnTo>
                    <a:pt x="787" y="495"/>
                  </a:lnTo>
                  <a:lnTo>
                    <a:pt x="747" y="527"/>
                  </a:lnTo>
                  <a:lnTo>
                    <a:pt x="709" y="562"/>
                  </a:lnTo>
                  <a:lnTo>
                    <a:pt x="670" y="598"/>
                  </a:lnTo>
                  <a:lnTo>
                    <a:pt x="633" y="633"/>
                  </a:lnTo>
                  <a:lnTo>
                    <a:pt x="598" y="670"/>
                  </a:lnTo>
                  <a:lnTo>
                    <a:pt x="562" y="708"/>
                  </a:lnTo>
                  <a:lnTo>
                    <a:pt x="527" y="747"/>
                  </a:lnTo>
                  <a:lnTo>
                    <a:pt x="495" y="787"/>
                  </a:lnTo>
                  <a:lnTo>
                    <a:pt x="462" y="828"/>
                  </a:lnTo>
                  <a:lnTo>
                    <a:pt x="430" y="868"/>
                  </a:lnTo>
                  <a:lnTo>
                    <a:pt x="400" y="910"/>
                  </a:lnTo>
                  <a:lnTo>
                    <a:pt x="370" y="953"/>
                  </a:lnTo>
                  <a:lnTo>
                    <a:pt x="341" y="997"/>
                  </a:lnTo>
                  <a:lnTo>
                    <a:pt x="314" y="1041"/>
                  </a:lnTo>
                  <a:lnTo>
                    <a:pt x="287" y="1086"/>
                  </a:lnTo>
                  <a:lnTo>
                    <a:pt x="262" y="1131"/>
                  </a:lnTo>
                  <a:lnTo>
                    <a:pt x="237" y="1178"/>
                  </a:lnTo>
                  <a:lnTo>
                    <a:pt x="214" y="1224"/>
                  </a:lnTo>
                  <a:lnTo>
                    <a:pt x="191" y="1272"/>
                  </a:lnTo>
                  <a:lnTo>
                    <a:pt x="171" y="1320"/>
                  </a:lnTo>
                  <a:lnTo>
                    <a:pt x="150" y="1369"/>
                  </a:lnTo>
                  <a:lnTo>
                    <a:pt x="132" y="1418"/>
                  </a:lnTo>
                  <a:lnTo>
                    <a:pt x="114" y="1468"/>
                  </a:lnTo>
                  <a:lnTo>
                    <a:pt x="97" y="1518"/>
                  </a:lnTo>
                  <a:lnTo>
                    <a:pt x="83" y="1569"/>
                  </a:lnTo>
                  <a:lnTo>
                    <a:pt x="68" y="1621"/>
                  </a:lnTo>
                  <a:lnTo>
                    <a:pt x="55" y="1673"/>
                  </a:lnTo>
                  <a:lnTo>
                    <a:pt x="44" y="1726"/>
                  </a:lnTo>
                  <a:lnTo>
                    <a:pt x="34" y="1778"/>
                  </a:lnTo>
                  <a:lnTo>
                    <a:pt x="26" y="1831"/>
                  </a:lnTo>
                  <a:lnTo>
                    <a:pt x="17" y="1885"/>
                  </a:lnTo>
                  <a:lnTo>
                    <a:pt x="11" y="1939"/>
                  </a:lnTo>
                  <a:lnTo>
                    <a:pt x="6" y="1994"/>
                  </a:lnTo>
                  <a:lnTo>
                    <a:pt x="3" y="2049"/>
                  </a:lnTo>
                  <a:lnTo>
                    <a:pt x="1" y="2104"/>
                  </a:lnTo>
                  <a:lnTo>
                    <a:pt x="0" y="2160"/>
                  </a:lnTo>
                  <a:lnTo>
                    <a:pt x="0" y="2160"/>
                  </a:lnTo>
                  <a:lnTo>
                    <a:pt x="1" y="2215"/>
                  </a:lnTo>
                  <a:lnTo>
                    <a:pt x="3" y="2271"/>
                  </a:lnTo>
                  <a:lnTo>
                    <a:pt x="6" y="2326"/>
                  </a:lnTo>
                  <a:lnTo>
                    <a:pt x="11" y="2381"/>
                  </a:lnTo>
                  <a:lnTo>
                    <a:pt x="17" y="2435"/>
                  </a:lnTo>
                  <a:lnTo>
                    <a:pt x="26" y="2488"/>
                  </a:lnTo>
                  <a:lnTo>
                    <a:pt x="34" y="2542"/>
                  </a:lnTo>
                  <a:lnTo>
                    <a:pt x="44" y="2594"/>
                  </a:lnTo>
                  <a:lnTo>
                    <a:pt x="55" y="2647"/>
                  </a:lnTo>
                  <a:lnTo>
                    <a:pt x="68" y="2699"/>
                  </a:lnTo>
                  <a:lnTo>
                    <a:pt x="83" y="2751"/>
                  </a:lnTo>
                  <a:lnTo>
                    <a:pt x="97" y="2802"/>
                  </a:lnTo>
                  <a:lnTo>
                    <a:pt x="114" y="2852"/>
                  </a:lnTo>
                  <a:lnTo>
                    <a:pt x="132" y="2902"/>
                  </a:lnTo>
                  <a:lnTo>
                    <a:pt x="150" y="2951"/>
                  </a:lnTo>
                  <a:lnTo>
                    <a:pt x="171" y="3000"/>
                  </a:lnTo>
                  <a:lnTo>
                    <a:pt x="191" y="3048"/>
                  </a:lnTo>
                  <a:lnTo>
                    <a:pt x="214" y="3096"/>
                  </a:lnTo>
                  <a:lnTo>
                    <a:pt x="237" y="3142"/>
                  </a:lnTo>
                  <a:lnTo>
                    <a:pt x="262" y="3189"/>
                  </a:lnTo>
                  <a:lnTo>
                    <a:pt x="287" y="3234"/>
                  </a:lnTo>
                  <a:lnTo>
                    <a:pt x="314" y="3279"/>
                  </a:lnTo>
                  <a:lnTo>
                    <a:pt x="341" y="3323"/>
                  </a:lnTo>
                  <a:lnTo>
                    <a:pt x="370" y="3367"/>
                  </a:lnTo>
                  <a:lnTo>
                    <a:pt x="400" y="3410"/>
                  </a:lnTo>
                  <a:lnTo>
                    <a:pt x="430" y="3452"/>
                  </a:lnTo>
                  <a:lnTo>
                    <a:pt x="462" y="3492"/>
                  </a:lnTo>
                  <a:lnTo>
                    <a:pt x="495" y="3533"/>
                  </a:lnTo>
                  <a:lnTo>
                    <a:pt x="527" y="3572"/>
                  </a:lnTo>
                  <a:lnTo>
                    <a:pt x="562" y="3611"/>
                  </a:lnTo>
                  <a:lnTo>
                    <a:pt x="598" y="3650"/>
                  </a:lnTo>
                  <a:lnTo>
                    <a:pt x="633" y="3687"/>
                  </a:lnTo>
                  <a:lnTo>
                    <a:pt x="670" y="3722"/>
                  </a:lnTo>
                  <a:lnTo>
                    <a:pt x="709" y="3758"/>
                  </a:lnTo>
                  <a:lnTo>
                    <a:pt x="747" y="3793"/>
                  </a:lnTo>
                  <a:lnTo>
                    <a:pt x="787" y="3825"/>
                  </a:lnTo>
                  <a:lnTo>
                    <a:pt x="828" y="3858"/>
                  </a:lnTo>
                  <a:lnTo>
                    <a:pt x="868" y="3890"/>
                  </a:lnTo>
                  <a:lnTo>
                    <a:pt x="910" y="3920"/>
                  </a:lnTo>
                  <a:lnTo>
                    <a:pt x="953" y="3950"/>
                  </a:lnTo>
                  <a:lnTo>
                    <a:pt x="997" y="3979"/>
                  </a:lnTo>
                  <a:lnTo>
                    <a:pt x="1041" y="4006"/>
                  </a:lnTo>
                  <a:lnTo>
                    <a:pt x="1086" y="4033"/>
                  </a:lnTo>
                  <a:lnTo>
                    <a:pt x="1131" y="4058"/>
                  </a:lnTo>
                  <a:lnTo>
                    <a:pt x="1178" y="4083"/>
                  </a:lnTo>
                  <a:lnTo>
                    <a:pt x="1224" y="4106"/>
                  </a:lnTo>
                  <a:lnTo>
                    <a:pt x="1272" y="4129"/>
                  </a:lnTo>
                  <a:lnTo>
                    <a:pt x="1320" y="4149"/>
                  </a:lnTo>
                  <a:lnTo>
                    <a:pt x="1369" y="4170"/>
                  </a:lnTo>
                  <a:lnTo>
                    <a:pt x="1418" y="4188"/>
                  </a:lnTo>
                  <a:lnTo>
                    <a:pt x="1468" y="4206"/>
                  </a:lnTo>
                  <a:lnTo>
                    <a:pt x="1518" y="4222"/>
                  </a:lnTo>
                  <a:lnTo>
                    <a:pt x="1569" y="4237"/>
                  </a:lnTo>
                  <a:lnTo>
                    <a:pt x="1621" y="4252"/>
                  </a:lnTo>
                  <a:lnTo>
                    <a:pt x="1673" y="4264"/>
                  </a:lnTo>
                  <a:lnTo>
                    <a:pt x="1726" y="4276"/>
                  </a:lnTo>
                  <a:lnTo>
                    <a:pt x="1778" y="4286"/>
                  </a:lnTo>
                  <a:lnTo>
                    <a:pt x="1832" y="4294"/>
                  </a:lnTo>
                  <a:lnTo>
                    <a:pt x="1885" y="4303"/>
                  </a:lnTo>
                  <a:lnTo>
                    <a:pt x="1939" y="4309"/>
                  </a:lnTo>
                  <a:lnTo>
                    <a:pt x="1994" y="4313"/>
                  </a:lnTo>
                  <a:lnTo>
                    <a:pt x="2049" y="4317"/>
                  </a:lnTo>
                  <a:lnTo>
                    <a:pt x="2104" y="4319"/>
                  </a:lnTo>
                  <a:lnTo>
                    <a:pt x="2160" y="4320"/>
                  </a:lnTo>
                  <a:lnTo>
                    <a:pt x="2160" y="4320"/>
                  </a:lnTo>
                  <a:lnTo>
                    <a:pt x="2215" y="4319"/>
                  </a:lnTo>
                  <a:lnTo>
                    <a:pt x="2271" y="4317"/>
                  </a:lnTo>
                  <a:lnTo>
                    <a:pt x="2326" y="4313"/>
                  </a:lnTo>
                  <a:lnTo>
                    <a:pt x="2381" y="4309"/>
                  </a:lnTo>
                  <a:lnTo>
                    <a:pt x="2435" y="4303"/>
                  </a:lnTo>
                  <a:lnTo>
                    <a:pt x="2488" y="4294"/>
                  </a:lnTo>
                  <a:lnTo>
                    <a:pt x="2542" y="4286"/>
                  </a:lnTo>
                  <a:lnTo>
                    <a:pt x="2594" y="4276"/>
                  </a:lnTo>
                  <a:lnTo>
                    <a:pt x="2647" y="4264"/>
                  </a:lnTo>
                  <a:lnTo>
                    <a:pt x="2699" y="4252"/>
                  </a:lnTo>
                  <a:lnTo>
                    <a:pt x="2751" y="4237"/>
                  </a:lnTo>
                  <a:lnTo>
                    <a:pt x="2802" y="4222"/>
                  </a:lnTo>
                  <a:lnTo>
                    <a:pt x="2852" y="4206"/>
                  </a:lnTo>
                  <a:lnTo>
                    <a:pt x="2902" y="4188"/>
                  </a:lnTo>
                  <a:lnTo>
                    <a:pt x="2951" y="4170"/>
                  </a:lnTo>
                  <a:lnTo>
                    <a:pt x="3000" y="4149"/>
                  </a:lnTo>
                  <a:lnTo>
                    <a:pt x="3048" y="4129"/>
                  </a:lnTo>
                  <a:lnTo>
                    <a:pt x="3096" y="4106"/>
                  </a:lnTo>
                  <a:lnTo>
                    <a:pt x="3142" y="4083"/>
                  </a:lnTo>
                  <a:lnTo>
                    <a:pt x="3189" y="4058"/>
                  </a:lnTo>
                  <a:lnTo>
                    <a:pt x="3234" y="4033"/>
                  </a:lnTo>
                  <a:lnTo>
                    <a:pt x="3279" y="4006"/>
                  </a:lnTo>
                  <a:lnTo>
                    <a:pt x="3323" y="3979"/>
                  </a:lnTo>
                  <a:lnTo>
                    <a:pt x="3367" y="3950"/>
                  </a:lnTo>
                  <a:lnTo>
                    <a:pt x="3410" y="3920"/>
                  </a:lnTo>
                  <a:lnTo>
                    <a:pt x="3452" y="3890"/>
                  </a:lnTo>
                  <a:lnTo>
                    <a:pt x="3492" y="3858"/>
                  </a:lnTo>
                  <a:lnTo>
                    <a:pt x="3533" y="3825"/>
                  </a:lnTo>
                  <a:lnTo>
                    <a:pt x="3572" y="3793"/>
                  </a:lnTo>
                  <a:lnTo>
                    <a:pt x="3611" y="3758"/>
                  </a:lnTo>
                  <a:lnTo>
                    <a:pt x="3650" y="3722"/>
                  </a:lnTo>
                  <a:lnTo>
                    <a:pt x="3687" y="3687"/>
                  </a:lnTo>
                  <a:lnTo>
                    <a:pt x="3722" y="3650"/>
                  </a:lnTo>
                  <a:lnTo>
                    <a:pt x="3758" y="3611"/>
                  </a:lnTo>
                  <a:lnTo>
                    <a:pt x="3793" y="3572"/>
                  </a:lnTo>
                  <a:lnTo>
                    <a:pt x="3825" y="3533"/>
                  </a:lnTo>
                  <a:lnTo>
                    <a:pt x="3858" y="3492"/>
                  </a:lnTo>
                  <a:lnTo>
                    <a:pt x="3890" y="3452"/>
                  </a:lnTo>
                  <a:lnTo>
                    <a:pt x="3920" y="3410"/>
                  </a:lnTo>
                  <a:lnTo>
                    <a:pt x="3950" y="3367"/>
                  </a:lnTo>
                  <a:lnTo>
                    <a:pt x="3979" y="3323"/>
                  </a:lnTo>
                  <a:lnTo>
                    <a:pt x="4006" y="3279"/>
                  </a:lnTo>
                  <a:lnTo>
                    <a:pt x="4033" y="3234"/>
                  </a:lnTo>
                  <a:lnTo>
                    <a:pt x="4058" y="3189"/>
                  </a:lnTo>
                  <a:lnTo>
                    <a:pt x="4083" y="3142"/>
                  </a:lnTo>
                  <a:lnTo>
                    <a:pt x="4106" y="3096"/>
                  </a:lnTo>
                  <a:lnTo>
                    <a:pt x="4129" y="3048"/>
                  </a:lnTo>
                  <a:lnTo>
                    <a:pt x="4149" y="3000"/>
                  </a:lnTo>
                  <a:lnTo>
                    <a:pt x="4170" y="2951"/>
                  </a:lnTo>
                  <a:lnTo>
                    <a:pt x="4188" y="2902"/>
                  </a:lnTo>
                  <a:lnTo>
                    <a:pt x="4206" y="2852"/>
                  </a:lnTo>
                  <a:lnTo>
                    <a:pt x="4222" y="2802"/>
                  </a:lnTo>
                  <a:lnTo>
                    <a:pt x="4237" y="2751"/>
                  </a:lnTo>
                  <a:lnTo>
                    <a:pt x="4252" y="2699"/>
                  </a:lnTo>
                  <a:lnTo>
                    <a:pt x="4264" y="2647"/>
                  </a:lnTo>
                  <a:lnTo>
                    <a:pt x="4276" y="2594"/>
                  </a:lnTo>
                  <a:lnTo>
                    <a:pt x="4286" y="2542"/>
                  </a:lnTo>
                  <a:lnTo>
                    <a:pt x="4294" y="2488"/>
                  </a:lnTo>
                  <a:lnTo>
                    <a:pt x="4303" y="2435"/>
                  </a:lnTo>
                  <a:lnTo>
                    <a:pt x="4309" y="2381"/>
                  </a:lnTo>
                  <a:lnTo>
                    <a:pt x="4313" y="2326"/>
                  </a:lnTo>
                  <a:lnTo>
                    <a:pt x="4317" y="2271"/>
                  </a:lnTo>
                  <a:lnTo>
                    <a:pt x="4319" y="2215"/>
                  </a:lnTo>
                  <a:lnTo>
                    <a:pt x="4320" y="2160"/>
                  </a:lnTo>
                  <a:lnTo>
                    <a:pt x="4320" y="2160"/>
                  </a:lnTo>
                  <a:lnTo>
                    <a:pt x="4319" y="2104"/>
                  </a:lnTo>
                  <a:lnTo>
                    <a:pt x="4317" y="2049"/>
                  </a:lnTo>
                  <a:lnTo>
                    <a:pt x="4313" y="1994"/>
                  </a:lnTo>
                  <a:lnTo>
                    <a:pt x="4309" y="1939"/>
                  </a:lnTo>
                  <a:lnTo>
                    <a:pt x="4303" y="1885"/>
                  </a:lnTo>
                  <a:lnTo>
                    <a:pt x="4294" y="1831"/>
                  </a:lnTo>
                  <a:lnTo>
                    <a:pt x="4286" y="1778"/>
                  </a:lnTo>
                  <a:lnTo>
                    <a:pt x="4276" y="1726"/>
                  </a:lnTo>
                  <a:lnTo>
                    <a:pt x="4264" y="1673"/>
                  </a:lnTo>
                  <a:lnTo>
                    <a:pt x="4252" y="1621"/>
                  </a:lnTo>
                  <a:lnTo>
                    <a:pt x="4237" y="1569"/>
                  </a:lnTo>
                  <a:lnTo>
                    <a:pt x="4222" y="1518"/>
                  </a:lnTo>
                  <a:lnTo>
                    <a:pt x="4206" y="1468"/>
                  </a:lnTo>
                  <a:lnTo>
                    <a:pt x="4188" y="1418"/>
                  </a:lnTo>
                  <a:lnTo>
                    <a:pt x="4170" y="1369"/>
                  </a:lnTo>
                  <a:lnTo>
                    <a:pt x="4149" y="1320"/>
                  </a:lnTo>
                  <a:lnTo>
                    <a:pt x="4129" y="1272"/>
                  </a:lnTo>
                  <a:lnTo>
                    <a:pt x="4106" y="1224"/>
                  </a:lnTo>
                  <a:lnTo>
                    <a:pt x="4083" y="1178"/>
                  </a:lnTo>
                  <a:lnTo>
                    <a:pt x="4058" y="1131"/>
                  </a:lnTo>
                  <a:lnTo>
                    <a:pt x="4033" y="1086"/>
                  </a:lnTo>
                  <a:lnTo>
                    <a:pt x="4006" y="1041"/>
                  </a:lnTo>
                  <a:lnTo>
                    <a:pt x="3979" y="997"/>
                  </a:lnTo>
                  <a:lnTo>
                    <a:pt x="3950" y="953"/>
                  </a:lnTo>
                  <a:lnTo>
                    <a:pt x="3920" y="910"/>
                  </a:lnTo>
                  <a:lnTo>
                    <a:pt x="3890" y="868"/>
                  </a:lnTo>
                  <a:lnTo>
                    <a:pt x="3858" y="828"/>
                  </a:lnTo>
                  <a:lnTo>
                    <a:pt x="3825" y="787"/>
                  </a:lnTo>
                  <a:lnTo>
                    <a:pt x="3793" y="747"/>
                  </a:lnTo>
                  <a:lnTo>
                    <a:pt x="3758" y="708"/>
                  </a:lnTo>
                  <a:lnTo>
                    <a:pt x="3722" y="670"/>
                  </a:lnTo>
                  <a:lnTo>
                    <a:pt x="3687" y="633"/>
                  </a:lnTo>
                  <a:lnTo>
                    <a:pt x="3650" y="598"/>
                  </a:lnTo>
                  <a:lnTo>
                    <a:pt x="3611" y="562"/>
                  </a:lnTo>
                  <a:lnTo>
                    <a:pt x="3572" y="527"/>
                  </a:lnTo>
                  <a:lnTo>
                    <a:pt x="3533" y="495"/>
                  </a:lnTo>
                  <a:lnTo>
                    <a:pt x="3492" y="462"/>
                  </a:lnTo>
                  <a:lnTo>
                    <a:pt x="3452" y="430"/>
                  </a:lnTo>
                  <a:lnTo>
                    <a:pt x="3410" y="400"/>
                  </a:lnTo>
                  <a:lnTo>
                    <a:pt x="3367" y="370"/>
                  </a:lnTo>
                  <a:lnTo>
                    <a:pt x="3323" y="341"/>
                  </a:lnTo>
                  <a:lnTo>
                    <a:pt x="3279" y="314"/>
                  </a:lnTo>
                  <a:lnTo>
                    <a:pt x="3234" y="287"/>
                  </a:lnTo>
                  <a:lnTo>
                    <a:pt x="3189" y="262"/>
                  </a:lnTo>
                  <a:lnTo>
                    <a:pt x="3142" y="237"/>
                  </a:lnTo>
                  <a:lnTo>
                    <a:pt x="3096" y="214"/>
                  </a:lnTo>
                  <a:lnTo>
                    <a:pt x="3048" y="191"/>
                  </a:lnTo>
                  <a:lnTo>
                    <a:pt x="3000" y="171"/>
                  </a:lnTo>
                  <a:lnTo>
                    <a:pt x="2951" y="150"/>
                  </a:lnTo>
                  <a:lnTo>
                    <a:pt x="2902" y="132"/>
                  </a:lnTo>
                  <a:lnTo>
                    <a:pt x="2852" y="113"/>
                  </a:lnTo>
                  <a:lnTo>
                    <a:pt x="2802" y="97"/>
                  </a:lnTo>
                  <a:lnTo>
                    <a:pt x="2751" y="83"/>
                  </a:lnTo>
                  <a:lnTo>
                    <a:pt x="2699" y="68"/>
                  </a:lnTo>
                  <a:lnTo>
                    <a:pt x="2647" y="55"/>
                  </a:lnTo>
                  <a:lnTo>
                    <a:pt x="2594" y="44"/>
                  </a:lnTo>
                  <a:lnTo>
                    <a:pt x="2542" y="34"/>
                  </a:lnTo>
                  <a:lnTo>
                    <a:pt x="2488" y="26"/>
                  </a:lnTo>
                  <a:lnTo>
                    <a:pt x="2435" y="17"/>
                  </a:lnTo>
                  <a:lnTo>
                    <a:pt x="2381" y="11"/>
                  </a:lnTo>
                  <a:lnTo>
                    <a:pt x="2326" y="6"/>
                  </a:lnTo>
                  <a:lnTo>
                    <a:pt x="2271" y="3"/>
                  </a:lnTo>
                  <a:lnTo>
                    <a:pt x="2215" y="1"/>
                  </a:lnTo>
                  <a:lnTo>
                    <a:pt x="2160" y="0"/>
                  </a:lnTo>
                  <a:lnTo>
                    <a:pt x="2160" y="0"/>
                  </a:lnTo>
                  <a:close/>
                  <a:moveTo>
                    <a:pt x="2147" y="3846"/>
                  </a:moveTo>
                  <a:lnTo>
                    <a:pt x="2132" y="3845"/>
                  </a:lnTo>
                  <a:lnTo>
                    <a:pt x="2132" y="3845"/>
                  </a:lnTo>
                  <a:lnTo>
                    <a:pt x="2127" y="3844"/>
                  </a:lnTo>
                  <a:lnTo>
                    <a:pt x="2122" y="3842"/>
                  </a:lnTo>
                  <a:lnTo>
                    <a:pt x="2118" y="3838"/>
                  </a:lnTo>
                  <a:lnTo>
                    <a:pt x="2116" y="3833"/>
                  </a:lnTo>
                  <a:lnTo>
                    <a:pt x="2116" y="3833"/>
                  </a:lnTo>
                  <a:lnTo>
                    <a:pt x="2101" y="3779"/>
                  </a:lnTo>
                  <a:lnTo>
                    <a:pt x="2101" y="3779"/>
                  </a:lnTo>
                  <a:lnTo>
                    <a:pt x="2086" y="3725"/>
                  </a:lnTo>
                  <a:lnTo>
                    <a:pt x="2086" y="3725"/>
                  </a:lnTo>
                  <a:lnTo>
                    <a:pt x="2084" y="3720"/>
                  </a:lnTo>
                  <a:lnTo>
                    <a:pt x="2080" y="3716"/>
                  </a:lnTo>
                  <a:lnTo>
                    <a:pt x="2076" y="3714"/>
                  </a:lnTo>
                  <a:lnTo>
                    <a:pt x="2071" y="3712"/>
                  </a:lnTo>
                  <a:lnTo>
                    <a:pt x="2007" y="3708"/>
                  </a:lnTo>
                  <a:lnTo>
                    <a:pt x="2007" y="3708"/>
                  </a:lnTo>
                  <a:lnTo>
                    <a:pt x="2002" y="3708"/>
                  </a:lnTo>
                  <a:lnTo>
                    <a:pt x="1997" y="3710"/>
                  </a:lnTo>
                  <a:lnTo>
                    <a:pt x="1993" y="3713"/>
                  </a:lnTo>
                  <a:lnTo>
                    <a:pt x="1990" y="3718"/>
                  </a:lnTo>
                  <a:lnTo>
                    <a:pt x="1990" y="3718"/>
                  </a:lnTo>
                  <a:lnTo>
                    <a:pt x="1968" y="3769"/>
                  </a:lnTo>
                  <a:lnTo>
                    <a:pt x="1968" y="3769"/>
                  </a:lnTo>
                  <a:lnTo>
                    <a:pt x="1944" y="3820"/>
                  </a:lnTo>
                  <a:lnTo>
                    <a:pt x="1944" y="3820"/>
                  </a:lnTo>
                  <a:lnTo>
                    <a:pt x="1941" y="3824"/>
                  </a:lnTo>
                  <a:lnTo>
                    <a:pt x="1937" y="3828"/>
                  </a:lnTo>
                  <a:lnTo>
                    <a:pt x="1932" y="3830"/>
                  </a:lnTo>
                  <a:lnTo>
                    <a:pt x="1926" y="3830"/>
                  </a:lnTo>
                  <a:lnTo>
                    <a:pt x="1926" y="3830"/>
                  </a:lnTo>
                  <a:lnTo>
                    <a:pt x="1918" y="3829"/>
                  </a:lnTo>
                  <a:lnTo>
                    <a:pt x="1897" y="3825"/>
                  </a:lnTo>
                  <a:lnTo>
                    <a:pt x="1897" y="3825"/>
                  </a:lnTo>
                  <a:lnTo>
                    <a:pt x="1869" y="3820"/>
                  </a:lnTo>
                  <a:lnTo>
                    <a:pt x="1869" y="3820"/>
                  </a:lnTo>
                  <a:lnTo>
                    <a:pt x="1864" y="3818"/>
                  </a:lnTo>
                  <a:lnTo>
                    <a:pt x="1860" y="3815"/>
                  </a:lnTo>
                  <a:lnTo>
                    <a:pt x="1857" y="3811"/>
                  </a:lnTo>
                  <a:lnTo>
                    <a:pt x="1854" y="3806"/>
                  </a:lnTo>
                  <a:lnTo>
                    <a:pt x="1854" y="3806"/>
                  </a:lnTo>
                  <a:lnTo>
                    <a:pt x="1847" y="3750"/>
                  </a:lnTo>
                  <a:lnTo>
                    <a:pt x="1847" y="3750"/>
                  </a:lnTo>
                  <a:lnTo>
                    <a:pt x="1842" y="3695"/>
                  </a:lnTo>
                  <a:lnTo>
                    <a:pt x="1842" y="3695"/>
                  </a:lnTo>
                  <a:lnTo>
                    <a:pt x="1841" y="3690"/>
                  </a:lnTo>
                  <a:lnTo>
                    <a:pt x="1838" y="3685"/>
                  </a:lnTo>
                  <a:lnTo>
                    <a:pt x="1834" y="3681"/>
                  </a:lnTo>
                  <a:lnTo>
                    <a:pt x="1830" y="3679"/>
                  </a:lnTo>
                  <a:lnTo>
                    <a:pt x="1830" y="3679"/>
                  </a:lnTo>
                  <a:lnTo>
                    <a:pt x="1798" y="3672"/>
                  </a:lnTo>
                  <a:lnTo>
                    <a:pt x="1798" y="3672"/>
                  </a:lnTo>
                  <a:lnTo>
                    <a:pt x="1776" y="3667"/>
                  </a:lnTo>
                  <a:lnTo>
                    <a:pt x="1776" y="3667"/>
                  </a:lnTo>
                  <a:lnTo>
                    <a:pt x="1767" y="3665"/>
                  </a:lnTo>
                  <a:lnTo>
                    <a:pt x="1767" y="3665"/>
                  </a:lnTo>
                  <a:lnTo>
                    <a:pt x="1762" y="3664"/>
                  </a:lnTo>
                  <a:lnTo>
                    <a:pt x="1756" y="3666"/>
                  </a:lnTo>
                  <a:lnTo>
                    <a:pt x="1752" y="3668"/>
                  </a:lnTo>
                  <a:lnTo>
                    <a:pt x="1748" y="3672"/>
                  </a:lnTo>
                  <a:lnTo>
                    <a:pt x="1748" y="3672"/>
                  </a:lnTo>
                  <a:lnTo>
                    <a:pt x="1719" y="3719"/>
                  </a:lnTo>
                  <a:lnTo>
                    <a:pt x="1719" y="3719"/>
                  </a:lnTo>
                  <a:lnTo>
                    <a:pt x="1688" y="3766"/>
                  </a:lnTo>
                  <a:lnTo>
                    <a:pt x="1688" y="3766"/>
                  </a:lnTo>
                  <a:lnTo>
                    <a:pt x="1684" y="3770"/>
                  </a:lnTo>
                  <a:lnTo>
                    <a:pt x="1679" y="3772"/>
                  </a:lnTo>
                  <a:lnTo>
                    <a:pt x="1674" y="3773"/>
                  </a:lnTo>
                  <a:lnTo>
                    <a:pt x="1669" y="3773"/>
                  </a:lnTo>
                  <a:lnTo>
                    <a:pt x="1669" y="3773"/>
                  </a:lnTo>
                  <a:lnTo>
                    <a:pt x="1659" y="3770"/>
                  </a:lnTo>
                  <a:lnTo>
                    <a:pt x="1659" y="3770"/>
                  </a:lnTo>
                  <a:lnTo>
                    <a:pt x="1651" y="3767"/>
                  </a:lnTo>
                  <a:lnTo>
                    <a:pt x="1651" y="3767"/>
                  </a:lnTo>
                  <a:lnTo>
                    <a:pt x="1627" y="3759"/>
                  </a:lnTo>
                  <a:lnTo>
                    <a:pt x="1612" y="3755"/>
                  </a:lnTo>
                  <a:lnTo>
                    <a:pt x="1612" y="3755"/>
                  </a:lnTo>
                  <a:lnTo>
                    <a:pt x="1608" y="3752"/>
                  </a:lnTo>
                  <a:lnTo>
                    <a:pt x="1604" y="3748"/>
                  </a:lnTo>
                  <a:lnTo>
                    <a:pt x="1601" y="3744"/>
                  </a:lnTo>
                  <a:lnTo>
                    <a:pt x="1601" y="3739"/>
                  </a:lnTo>
                  <a:lnTo>
                    <a:pt x="1601" y="3739"/>
                  </a:lnTo>
                  <a:lnTo>
                    <a:pt x="1603" y="3682"/>
                  </a:lnTo>
                  <a:lnTo>
                    <a:pt x="1603" y="3682"/>
                  </a:lnTo>
                  <a:lnTo>
                    <a:pt x="1606" y="3626"/>
                  </a:lnTo>
                  <a:lnTo>
                    <a:pt x="1606" y="3626"/>
                  </a:lnTo>
                  <a:lnTo>
                    <a:pt x="1606" y="3621"/>
                  </a:lnTo>
                  <a:lnTo>
                    <a:pt x="1603" y="3616"/>
                  </a:lnTo>
                  <a:lnTo>
                    <a:pt x="1600" y="3612"/>
                  </a:lnTo>
                  <a:lnTo>
                    <a:pt x="1596" y="3609"/>
                  </a:lnTo>
                  <a:lnTo>
                    <a:pt x="1596" y="3609"/>
                  </a:lnTo>
                  <a:lnTo>
                    <a:pt x="1566" y="3598"/>
                  </a:lnTo>
                  <a:lnTo>
                    <a:pt x="1566" y="3598"/>
                  </a:lnTo>
                  <a:lnTo>
                    <a:pt x="1545" y="3588"/>
                  </a:lnTo>
                  <a:lnTo>
                    <a:pt x="1545" y="3588"/>
                  </a:lnTo>
                  <a:lnTo>
                    <a:pt x="1536" y="3584"/>
                  </a:lnTo>
                  <a:lnTo>
                    <a:pt x="1536" y="3584"/>
                  </a:lnTo>
                  <a:lnTo>
                    <a:pt x="1532" y="3583"/>
                  </a:lnTo>
                  <a:lnTo>
                    <a:pt x="1527" y="3584"/>
                  </a:lnTo>
                  <a:lnTo>
                    <a:pt x="1521" y="3585"/>
                  </a:lnTo>
                  <a:lnTo>
                    <a:pt x="1517" y="3589"/>
                  </a:lnTo>
                  <a:lnTo>
                    <a:pt x="1517" y="3589"/>
                  </a:lnTo>
                  <a:lnTo>
                    <a:pt x="1481" y="3631"/>
                  </a:lnTo>
                  <a:lnTo>
                    <a:pt x="1481" y="3631"/>
                  </a:lnTo>
                  <a:lnTo>
                    <a:pt x="1442" y="3672"/>
                  </a:lnTo>
                  <a:lnTo>
                    <a:pt x="1442" y="3672"/>
                  </a:lnTo>
                  <a:lnTo>
                    <a:pt x="1438" y="3675"/>
                  </a:lnTo>
                  <a:lnTo>
                    <a:pt x="1433" y="3677"/>
                  </a:lnTo>
                  <a:lnTo>
                    <a:pt x="1427" y="3677"/>
                  </a:lnTo>
                  <a:lnTo>
                    <a:pt x="1421" y="3676"/>
                  </a:lnTo>
                  <a:lnTo>
                    <a:pt x="1370" y="3650"/>
                  </a:lnTo>
                  <a:lnTo>
                    <a:pt x="1370" y="3650"/>
                  </a:lnTo>
                  <a:lnTo>
                    <a:pt x="1365" y="3647"/>
                  </a:lnTo>
                  <a:lnTo>
                    <a:pt x="1362" y="3642"/>
                  </a:lnTo>
                  <a:lnTo>
                    <a:pt x="1361" y="3636"/>
                  </a:lnTo>
                  <a:lnTo>
                    <a:pt x="1361" y="3631"/>
                  </a:lnTo>
                  <a:lnTo>
                    <a:pt x="1361" y="3631"/>
                  </a:lnTo>
                  <a:lnTo>
                    <a:pt x="1372" y="3576"/>
                  </a:lnTo>
                  <a:lnTo>
                    <a:pt x="1372" y="3576"/>
                  </a:lnTo>
                  <a:lnTo>
                    <a:pt x="1383" y="3521"/>
                  </a:lnTo>
                  <a:lnTo>
                    <a:pt x="1383" y="3521"/>
                  </a:lnTo>
                  <a:lnTo>
                    <a:pt x="1384" y="3516"/>
                  </a:lnTo>
                  <a:lnTo>
                    <a:pt x="1382" y="3511"/>
                  </a:lnTo>
                  <a:lnTo>
                    <a:pt x="1380" y="3507"/>
                  </a:lnTo>
                  <a:lnTo>
                    <a:pt x="1376" y="3504"/>
                  </a:lnTo>
                  <a:lnTo>
                    <a:pt x="1376" y="3504"/>
                  </a:lnTo>
                  <a:lnTo>
                    <a:pt x="1368" y="3499"/>
                  </a:lnTo>
                  <a:lnTo>
                    <a:pt x="1349" y="3487"/>
                  </a:lnTo>
                  <a:lnTo>
                    <a:pt x="1349" y="3487"/>
                  </a:lnTo>
                  <a:lnTo>
                    <a:pt x="1321" y="3469"/>
                  </a:lnTo>
                  <a:lnTo>
                    <a:pt x="1321" y="3469"/>
                  </a:lnTo>
                  <a:lnTo>
                    <a:pt x="1317" y="3468"/>
                  </a:lnTo>
                  <a:lnTo>
                    <a:pt x="1311" y="3467"/>
                  </a:lnTo>
                  <a:lnTo>
                    <a:pt x="1306" y="3468"/>
                  </a:lnTo>
                  <a:lnTo>
                    <a:pt x="1302" y="3471"/>
                  </a:lnTo>
                  <a:lnTo>
                    <a:pt x="1302" y="3471"/>
                  </a:lnTo>
                  <a:lnTo>
                    <a:pt x="1259" y="3507"/>
                  </a:lnTo>
                  <a:lnTo>
                    <a:pt x="1259" y="3507"/>
                  </a:lnTo>
                  <a:lnTo>
                    <a:pt x="1214" y="3541"/>
                  </a:lnTo>
                  <a:lnTo>
                    <a:pt x="1214" y="3541"/>
                  </a:lnTo>
                  <a:lnTo>
                    <a:pt x="1210" y="3543"/>
                  </a:lnTo>
                  <a:lnTo>
                    <a:pt x="1205" y="3544"/>
                  </a:lnTo>
                  <a:lnTo>
                    <a:pt x="1199" y="3543"/>
                  </a:lnTo>
                  <a:lnTo>
                    <a:pt x="1194" y="3541"/>
                  </a:lnTo>
                  <a:lnTo>
                    <a:pt x="1179" y="3531"/>
                  </a:lnTo>
                  <a:lnTo>
                    <a:pt x="1179" y="3531"/>
                  </a:lnTo>
                  <a:lnTo>
                    <a:pt x="1159" y="3516"/>
                  </a:lnTo>
                  <a:lnTo>
                    <a:pt x="1159" y="3516"/>
                  </a:lnTo>
                  <a:lnTo>
                    <a:pt x="1153" y="3512"/>
                  </a:lnTo>
                  <a:lnTo>
                    <a:pt x="1153" y="3512"/>
                  </a:lnTo>
                  <a:lnTo>
                    <a:pt x="1146" y="3508"/>
                  </a:lnTo>
                  <a:lnTo>
                    <a:pt x="1146" y="3508"/>
                  </a:lnTo>
                  <a:lnTo>
                    <a:pt x="1143" y="3504"/>
                  </a:lnTo>
                  <a:lnTo>
                    <a:pt x="1140" y="3499"/>
                  </a:lnTo>
                  <a:lnTo>
                    <a:pt x="1139" y="3493"/>
                  </a:lnTo>
                  <a:lnTo>
                    <a:pt x="1140" y="3487"/>
                  </a:lnTo>
                  <a:lnTo>
                    <a:pt x="1140" y="3487"/>
                  </a:lnTo>
                  <a:lnTo>
                    <a:pt x="1160" y="3435"/>
                  </a:lnTo>
                  <a:lnTo>
                    <a:pt x="1160" y="3435"/>
                  </a:lnTo>
                  <a:lnTo>
                    <a:pt x="1180" y="3383"/>
                  </a:lnTo>
                  <a:lnTo>
                    <a:pt x="1180" y="3383"/>
                  </a:lnTo>
                  <a:lnTo>
                    <a:pt x="1181" y="3378"/>
                  </a:lnTo>
                  <a:lnTo>
                    <a:pt x="1181" y="3373"/>
                  </a:lnTo>
                  <a:lnTo>
                    <a:pt x="1179" y="3368"/>
                  </a:lnTo>
                  <a:lnTo>
                    <a:pt x="1176" y="3364"/>
                  </a:lnTo>
                  <a:lnTo>
                    <a:pt x="1176" y="3364"/>
                  </a:lnTo>
                  <a:lnTo>
                    <a:pt x="1168" y="3358"/>
                  </a:lnTo>
                  <a:lnTo>
                    <a:pt x="1168" y="3358"/>
                  </a:lnTo>
                  <a:lnTo>
                    <a:pt x="1152" y="3343"/>
                  </a:lnTo>
                  <a:lnTo>
                    <a:pt x="1152" y="3343"/>
                  </a:lnTo>
                  <a:lnTo>
                    <a:pt x="1127" y="3322"/>
                  </a:lnTo>
                  <a:lnTo>
                    <a:pt x="1127" y="3322"/>
                  </a:lnTo>
                  <a:lnTo>
                    <a:pt x="1122" y="3320"/>
                  </a:lnTo>
                  <a:lnTo>
                    <a:pt x="1117" y="3319"/>
                  </a:lnTo>
                  <a:lnTo>
                    <a:pt x="1112" y="3319"/>
                  </a:lnTo>
                  <a:lnTo>
                    <a:pt x="1107" y="3321"/>
                  </a:lnTo>
                  <a:lnTo>
                    <a:pt x="1107" y="3321"/>
                  </a:lnTo>
                  <a:lnTo>
                    <a:pt x="1059" y="3348"/>
                  </a:lnTo>
                  <a:lnTo>
                    <a:pt x="1059" y="3348"/>
                  </a:lnTo>
                  <a:lnTo>
                    <a:pt x="1011" y="3376"/>
                  </a:lnTo>
                  <a:lnTo>
                    <a:pt x="1011" y="3376"/>
                  </a:lnTo>
                  <a:lnTo>
                    <a:pt x="1005" y="3378"/>
                  </a:lnTo>
                  <a:lnTo>
                    <a:pt x="999" y="3378"/>
                  </a:lnTo>
                  <a:lnTo>
                    <a:pt x="994" y="3376"/>
                  </a:lnTo>
                  <a:lnTo>
                    <a:pt x="990" y="3373"/>
                  </a:lnTo>
                  <a:lnTo>
                    <a:pt x="990" y="3373"/>
                  </a:lnTo>
                  <a:lnTo>
                    <a:pt x="969" y="3353"/>
                  </a:lnTo>
                  <a:lnTo>
                    <a:pt x="969" y="3353"/>
                  </a:lnTo>
                  <a:lnTo>
                    <a:pt x="948" y="3332"/>
                  </a:lnTo>
                  <a:lnTo>
                    <a:pt x="948" y="3332"/>
                  </a:lnTo>
                  <a:lnTo>
                    <a:pt x="945" y="3328"/>
                  </a:lnTo>
                  <a:lnTo>
                    <a:pt x="944" y="3322"/>
                  </a:lnTo>
                  <a:lnTo>
                    <a:pt x="944" y="3317"/>
                  </a:lnTo>
                  <a:lnTo>
                    <a:pt x="945" y="3312"/>
                  </a:lnTo>
                  <a:lnTo>
                    <a:pt x="945" y="3312"/>
                  </a:lnTo>
                  <a:lnTo>
                    <a:pt x="973" y="3262"/>
                  </a:lnTo>
                  <a:lnTo>
                    <a:pt x="973" y="3262"/>
                  </a:lnTo>
                  <a:lnTo>
                    <a:pt x="1001" y="3214"/>
                  </a:lnTo>
                  <a:lnTo>
                    <a:pt x="1001" y="3214"/>
                  </a:lnTo>
                  <a:lnTo>
                    <a:pt x="1003" y="3210"/>
                  </a:lnTo>
                  <a:lnTo>
                    <a:pt x="1003" y="3204"/>
                  </a:lnTo>
                  <a:lnTo>
                    <a:pt x="1002" y="3199"/>
                  </a:lnTo>
                  <a:lnTo>
                    <a:pt x="999" y="3195"/>
                  </a:lnTo>
                  <a:lnTo>
                    <a:pt x="999" y="3195"/>
                  </a:lnTo>
                  <a:lnTo>
                    <a:pt x="979" y="3171"/>
                  </a:lnTo>
                  <a:lnTo>
                    <a:pt x="979" y="3171"/>
                  </a:lnTo>
                  <a:lnTo>
                    <a:pt x="957" y="3146"/>
                  </a:lnTo>
                  <a:lnTo>
                    <a:pt x="957" y="3146"/>
                  </a:lnTo>
                  <a:lnTo>
                    <a:pt x="953" y="3143"/>
                  </a:lnTo>
                  <a:lnTo>
                    <a:pt x="949" y="3141"/>
                  </a:lnTo>
                  <a:lnTo>
                    <a:pt x="944" y="3140"/>
                  </a:lnTo>
                  <a:lnTo>
                    <a:pt x="939" y="3141"/>
                  </a:lnTo>
                  <a:lnTo>
                    <a:pt x="939" y="3141"/>
                  </a:lnTo>
                  <a:lnTo>
                    <a:pt x="887" y="3161"/>
                  </a:lnTo>
                  <a:lnTo>
                    <a:pt x="887" y="3161"/>
                  </a:lnTo>
                  <a:lnTo>
                    <a:pt x="834" y="3182"/>
                  </a:lnTo>
                  <a:lnTo>
                    <a:pt x="834" y="3182"/>
                  </a:lnTo>
                  <a:lnTo>
                    <a:pt x="829" y="3182"/>
                  </a:lnTo>
                  <a:lnTo>
                    <a:pt x="824" y="3182"/>
                  </a:lnTo>
                  <a:lnTo>
                    <a:pt x="818" y="3179"/>
                  </a:lnTo>
                  <a:lnTo>
                    <a:pt x="814" y="3176"/>
                  </a:lnTo>
                  <a:lnTo>
                    <a:pt x="814" y="3176"/>
                  </a:lnTo>
                  <a:lnTo>
                    <a:pt x="808" y="3168"/>
                  </a:lnTo>
                  <a:lnTo>
                    <a:pt x="808" y="3168"/>
                  </a:lnTo>
                  <a:lnTo>
                    <a:pt x="803" y="3161"/>
                  </a:lnTo>
                  <a:lnTo>
                    <a:pt x="803" y="3161"/>
                  </a:lnTo>
                  <a:lnTo>
                    <a:pt x="789" y="3141"/>
                  </a:lnTo>
                  <a:lnTo>
                    <a:pt x="780" y="3129"/>
                  </a:lnTo>
                  <a:lnTo>
                    <a:pt x="780" y="3129"/>
                  </a:lnTo>
                  <a:lnTo>
                    <a:pt x="778" y="3124"/>
                  </a:lnTo>
                  <a:lnTo>
                    <a:pt x="777" y="3117"/>
                  </a:lnTo>
                  <a:lnTo>
                    <a:pt x="778" y="3112"/>
                  </a:lnTo>
                  <a:lnTo>
                    <a:pt x="780" y="3108"/>
                  </a:lnTo>
                  <a:lnTo>
                    <a:pt x="780" y="3108"/>
                  </a:lnTo>
                  <a:lnTo>
                    <a:pt x="814" y="3064"/>
                  </a:lnTo>
                  <a:lnTo>
                    <a:pt x="814" y="3064"/>
                  </a:lnTo>
                  <a:lnTo>
                    <a:pt x="850" y="3020"/>
                  </a:lnTo>
                  <a:lnTo>
                    <a:pt x="850" y="3020"/>
                  </a:lnTo>
                  <a:lnTo>
                    <a:pt x="853" y="3016"/>
                  </a:lnTo>
                  <a:lnTo>
                    <a:pt x="854" y="3011"/>
                  </a:lnTo>
                  <a:lnTo>
                    <a:pt x="854" y="3005"/>
                  </a:lnTo>
                  <a:lnTo>
                    <a:pt x="852" y="3001"/>
                  </a:lnTo>
                  <a:lnTo>
                    <a:pt x="852" y="3001"/>
                  </a:lnTo>
                  <a:lnTo>
                    <a:pt x="835" y="2973"/>
                  </a:lnTo>
                  <a:lnTo>
                    <a:pt x="835" y="2973"/>
                  </a:lnTo>
                  <a:lnTo>
                    <a:pt x="823" y="2955"/>
                  </a:lnTo>
                  <a:lnTo>
                    <a:pt x="818" y="2946"/>
                  </a:lnTo>
                  <a:lnTo>
                    <a:pt x="818" y="2946"/>
                  </a:lnTo>
                  <a:lnTo>
                    <a:pt x="814" y="2942"/>
                  </a:lnTo>
                  <a:lnTo>
                    <a:pt x="810" y="2940"/>
                  </a:lnTo>
                  <a:lnTo>
                    <a:pt x="805" y="2938"/>
                  </a:lnTo>
                  <a:lnTo>
                    <a:pt x="800" y="2939"/>
                  </a:lnTo>
                  <a:lnTo>
                    <a:pt x="800" y="2939"/>
                  </a:lnTo>
                  <a:lnTo>
                    <a:pt x="745" y="2951"/>
                  </a:lnTo>
                  <a:lnTo>
                    <a:pt x="745" y="2951"/>
                  </a:lnTo>
                  <a:lnTo>
                    <a:pt x="690" y="2962"/>
                  </a:lnTo>
                  <a:lnTo>
                    <a:pt x="690" y="2962"/>
                  </a:lnTo>
                  <a:lnTo>
                    <a:pt x="685" y="2962"/>
                  </a:lnTo>
                  <a:lnTo>
                    <a:pt x="679" y="2960"/>
                  </a:lnTo>
                  <a:lnTo>
                    <a:pt x="675" y="2957"/>
                  </a:lnTo>
                  <a:lnTo>
                    <a:pt x="671" y="2953"/>
                  </a:lnTo>
                  <a:lnTo>
                    <a:pt x="645" y="2901"/>
                  </a:lnTo>
                  <a:lnTo>
                    <a:pt x="645" y="2901"/>
                  </a:lnTo>
                  <a:lnTo>
                    <a:pt x="644" y="2896"/>
                  </a:lnTo>
                  <a:lnTo>
                    <a:pt x="644" y="2890"/>
                  </a:lnTo>
                  <a:lnTo>
                    <a:pt x="646" y="2884"/>
                  </a:lnTo>
                  <a:lnTo>
                    <a:pt x="649" y="2880"/>
                  </a:lnTo>
                  <a:lnTo>
                    <a:pt x="649" y="2880"/>
                  </a:lnTo>
                  <a:lnTo>
                    <a:pt x="690" y="2843"/>
                  </a:lnTo>
                  <a:lnTo>
                    <a:pt x="690" y="2843"/>
                  </a:lnTo>
                  <a:lnTo>
                    <a:pt x="732" y="2805"/>
                  </a:lnTo>
                  <a:lnTo>
                    <a:pt x="732" y="2805"/>
                  </a:lnTo>
                  <a:lnTo>
                    <a:pt x="735" y="2801"/>
                  </a:lnTo>
                  <a:lnTo>
                    <a:pt x="737" y="2796"/>
                  </a:lnTo>
                  <a:lnTo>
                    <a:pt x="738" y="2790"/>
                  </a:lnTo>
                  <a:lnTo>
                    <a:pt x="737" y="2786"/>
                  </a:lnTo>
                  <a:lnTo>
                    <a:pt x="737" y="2786"/>
                  </a:lnTo>
                  <a:lnTo>
                    <a:pt x="733" y="2777"/>
                  </a:lnTo>
                  <a:lnTo>
                    <a:pt x="733" y="2777"/>
                  </a:lnTo>
                  <a:lnTo>
                    <a:pt x="727" y="2767"/>
                  </a:lnTo>
                  <a:lnTo>
                    <a:pt x="723" y="2757"/>
                  </a:lnTo>
                  <a:lnTo>
                    <a:pt x="723" y="2757"/>
                  </a:lnTo>
                  <a:lnTo>
                    <a:pt x="711" y="2726"/>
                  </a:lnTo>
                  <a:lnTo>
                    <a:pt x="711" y="2726"/>
                  </a:lnTo>
                  <a:lnTo>
                    <a:pt x="709" y="2722"/>
                  </a:lnTo>
                  <a:lnTo>
                    <a:pt x="705" y="2719"/>
                  </a:lnTo>
                  <a:lnTo>
                    <a:pt x="700" y="2717"/>
                  </a:lnTo>
                  <a:lnTo>
                    <a:pt x="695" y="2716"/>
                  </a:lnTo>
                  <a:lnTo>
                    <a:pt x="695" y="2716"/>
                  </a:lnTo>
                  <a:lnTo>
                    <a:pt x="639" y="2720"/>
                  </a:lnTo>
                  <a:lnTo>
                    <a:pt x="639" y="2720"/>
                  </a:lnTo>
                  <a:lnTo>
                    <a:pt x="582" y="2722"/>
                  </a:lnTo>
                  <a:lnTo>
                    <a:pt x="582" y="2722"/>
                  </a:lnTo>
                  <a:lnTo>
                    <a:pt x="577" y="2721"/>
                  </a:lnTo>
                  <a:lnTo>
                    <a:pt x="572" y="2719"/>
                  </a:lnTo>
                  <a:lnTo>
                    <a:pt x="569" y="2715"/>
                  </a:lnTo>
                  <a:lnTo>
                    <a:pt x="566" y="2710"/>
                  </a:lnTo>
                  <a:lnTo>
                    <a:pt x="561" y="2693"/>
                  </a:lnTo>
                  <a:lnTo>
                    <a:pt x="561" y="2693"/>
                  </a:lnTo>
                  <a:lnTo>
                    <a:pt x="552" y="2669"/>
                  </a:lnTo>
                  <a:lnTo>
                    <a:pt x="552" y="2669"/>
                  </a:lnTo>
                  <a:lnTo>
                    <a:pt x="550" y="2662"/>
                  </a:lnTo>
                  <a:lnTo>
                    <a:pt x="550" y="2662"/>
                  </a:lnTo>
                  <a:lnTo>
                    <a:pt x="548" y="2655"/>
                  </a:lnTo>
                  <a:lnTo>
                    <a:pt x="548" y="2655"/>
                  </a:lnTo>
                  <a:lnTo>
                    <a:pt x="548" y="2649"/>
                  </a:lnTo>
                  <a:lnTo>
                    <a:pt x="549" y="2643"/>
                  </a:lnTo>
                  <a:lnTo>
                    <a:pt x="551" y="2639"/>
                  </a:lnTo>
                  <a:lnTo>
                    <a:pt x="555" y="2635"/>
                  </a:lnTo>
                  <a:lnTo>
                    <a:pt x="555" y="2635"/>
                  </a:lnTo>
                  <a:lnTo>
                    <a:pt x="602" y="2603"/>
                  </a:lnTo>
                  <a:lnTo>
                    <a:pt x="602" y="2603"/>
                  </a:lnTo>
                  <a:lnTo>
                    <a:pt x="649" y="2574"/>
                  </a:lnTo>
                  <a:lnTo>
                    <a:pt x="649" y="2574"/>
                  </a:lnTo>
                  <a:lnTo>
                    <a:pt x="652" y="2571"/>
                  </a:lnTo>
                  <a:lnTo>
                    <a:pt x="655" y="2566"/>
                  </a:lnTo>
                  <a:lnTo>
                    <a:pt x="656" y="2561"/>
                  </a:lnTo>
                  <a:lnTo>
                    <a:pt x="656" y="2555"/>
                  </a:lnTo>
                  <a:lnTo>
                    <a:pt x="656" y="2555"/>
                  </a:lnTo>
                  <a:lnTo>
                    <a:pt x="653" y="2546"/>
                  </a:lnTo>
                  <a:lnTo>
                    <a:pt x="653" y="2546"/>
                  </a:lnTo>
                  <a:lnTo>
                    <a:pt x="648" y="2525"/>
                  </a:lnTo>
                  <a:lnTo>
                    <a:pt x="648" y="2525"/>
                  </a:lnTo>
                  <a:lnTo>
                    <a:pt x="641" y="2493"/>
                  </a:lnTo>
                  <a:lnTo>
                    <a:pt x="641" y="2493"/>
                  </a:lnTo>
                  <a:lnTo>
                    <a:pt x="639" y="2488"/>
                  </a:lnTo>
                  <a:lnTo>
                    <a:pt x="636" y="2484"/>
                  </a:lnTo>
                  <a:lnTo>
                    <a:pt x="630" y="2482"/>
                  </a:lnTo>
                  <a:lnTo>
                    <a:pt x="625" y="2480"/>
                  </a:lnTo>
                  <a:lnTo>
                    <a:pt x="625" y="2480"/>
                  </a:lnTo>
                  <a:lnTo>
                    <a:pt x="570" y="2475"/>
                  </a:lnTo>
                  <a:lnTo>
                    <a:pt x="570" y="2475"/>
                  </a:lnTo>
                  <a:lnTo>
                    <a:pt x="515" y="2469"/>
                  </a:lnTo>
                  <a:lnTo>
                    <a:pt x="515" y="2469"/>
                  </a:lnTo>
                  <a:lnTo>
                    <a:pt x="510" y="2467"/>
                  </a:lnTo>
                  <a:lnTo>
                    <a:pt x="505" y="2463"/>
                  </a:lnTo>
                  <a:lnTo>
                    <a:pt x="502" y="2458"/>
                  </a:lnTo>
                  <a:lnTo>
                    <a:pt x="500" y="2454"/>
                  </a:lnTo>
                  <a:lnTo>
                    <a:pt x="500" y="2454"/>
                  </a:lnTo>
                  <a:lnTo>
                    <a:pt x="495" y="2425"/>
                  </a:lnTo>
                  <a:lnTo>
                    <a:pt x="495" y="2425"/>
                  </a:lnTo>
                  <a:lnTo>
                    <a:pt x="491" y="2405"/>
                  </a:lnTo>
                  <a:lnTo>
                    <a:pt x="490" y="2396"/>
                  </a:lnTo>
                  <a:lnTo>
                    <a:pt x="490" y="2396"/>
                  </a:lnTo>
                  <a:lnTo>
                    <a:pt x="490" y="2391"/>
                  </a:lnTo>
                  <a:lnTo>
                    <a:pt x="492" y="2386"/>
                  </a:lnTo>
                  <a:lnTo>
                    <a:pt x="497" y="2381"/>
                  </a:lnTo>
                  <a:lnTo>
                    <a:pt x="501" y="2378"/>
                  </a:lnTo>
                  <a:lnTo>
                    <a:pt x="501" y="2378"/>
                  </a:lnTo>
                  <a:lnTo>
                    <a:pt x="552" y="2354"/>
                  </a:lnTo>
                  <a:lnTo>
                    <a:pt x="552" y="2354"/>
                  </a:lnTo>
                  <a:lnTo>
                    <a:pt x="603" y="2333"/>
                  </a:lnTo>
                  <a:lnTo>
                    <a:pt x="603" y="2333"/>
                  </a:lnTo>
                  <a:lnTo>
                    <a:pt x="607" y="2330"/>
                  </a:lnTo>
                  <a:lnTo>
                    <a:pt x="610" y="2326"/>
                  </a:lnTo>
                  <a:lnTo>
                    <a:pt x="612" y="2320"/>
                  </a:lnTo>
                  <a:lnTo>
                    <a:pt x="612" y="2315"/>
                  </a:lnTo>
                  <a:lnTo>
                    <a:pt x="608" y="2251"/>
                  </a:lnTo>
                  <a:lnTo>
                    <a:pt x="608" y="2251"/>
                  </a:lnTo>
                  <a:lnTo>
                    <a:pt x="606" y="2246"/>
                  </a:lnTo>
                  <a:lnTo>
                    <a:pt x="604" y="2242"/>
                  </a:lnTo>
                  <a:lnTo>
                    <a:pt x="600" y="2239"/>
                  </a:lnTo>
                  <a:lnTo>
                    <a:pt x="595" y="2237"/>
                  </a:lnTo>
                  <a:lnTo>
                    <a:pt x="595" y="2237"/>
                  </a:lnTo>
                  <a:lnTo>
                    <a:pt x="541" y="2222"/>
                  </a:lnTo>
                  <a:lnTo>
                    <a:pt x="541" y="2222"/>
                  </a:lnTo>
                  <a:lnTo>
                    <a:pt x="487" y="2207"/>
                  </a:lnTo>
                  <a:lnTo>
                    <a:pt x="487" y="2207"/>
                  </a:lnTo>
                  <a:lnTo>
                    <a:pt x="482" y="2205"/>
                  </a:lnTo>
                  <a:lnTo>
                    <a:pt x="478" y="2201"/>
                  </a:lnTo>
                  <a:lnTo>
                    <a:pt x="476" y="2196"/>
                  </a:lnTo>
                  <a:lnTo>
                    <a:pt x="475" y="2191"/>
                  </a:lnTo>
                  <a:lnTo>
                    <a:pt x="474" y="2173"/>
                  </a:lnTo>
                  <a:lnTo>
                    <a:pt x="474" y="2173"/>
                  </a:lnTo>
                  <a:lnTo>
                    <a:pt x="474" y="2147"/>
                  </a:lnTo>
                  <a:lnTo>
                    <a:pt x="474" y="2132"/>
                  </a:lnTo>
                  <a:lnTo>
                    <a:pt x="474" y="2132"/>
                  </a:lnTo>
                  <a:lnTo>
                    <a:pt x="476" y="2127"/>
                  </a:lnTo>
                  <a:lnTo>
                    <a:pt x="478" y="2122"/>
                  </a:lnTo>
                  <a:lnTo>
                    <a:pt x="482" y="2118"/>
                  </a:lnTo>
                  <a:lnTo>
                    <a:pt x="486" y="2116"/>
                  </a:lnTo>
                  <a:lnTo>
                    <a:pt x="486" y="2116"/>
                  </a:lnTo>
                  <a:lnTo>
                    <a:pt x="541" y="2101"/>
                  </a:lnTo>
                  <a:lnTo>
                    <a:pt x="541" y="2101"/>
                  </a:lnTo>
                  <a:lnTo>
                    <a:pt x="595" y="2086"/>
                  </a:lnTo>
                  <a:lnTo>
                    <a:pt x="595" y="2086"/>
                  </a:lnTo>
                  <a:lnTo>
                    <a:pt x="600" y="2084"/>
                  </a:lnTo>
                  <a:lnTo>
                    <a:pt x="603" y="2080"/>
                  </a:lnTo>
                  <a:lnTo>
                    <a:pt x="606" y="2076"/>
                  </a:lnTo>
                  <a:lnTo>
                    <a:pt x="607" y="2071"/>
                  </a:lnTo>
                  <a:lnTo>
                    <a:pt x="612" y="2007"/>
                  </a:lnTo>
                  <a:lnTo>
                    <a:pt x="612" y="2007"/>
                  </a:lnTo>
                  <a:lnTo>
                    <a:pt x="612" y="2002"/>
                  </a:lnTo>
                  <a:lnTo>
                    <a:pt x="610" y="1997"/>
                  </a:lnTo>
                  <a:lnTo>
                    <a:pt x="607" y="1993"/>
                  </a:lnTo>
                  <a:lnTo>
                    <a:pt x="602" y="1990"/>
                  </a:lnTo>
                  <a:lnTo>
                    <a:pt x="602" y="1990"/>
                  </a:lnTo>
                  <a:lnTo>
                    <a:pt x="551" y="1968"/>
                  </a:lnTo>
                  <a:lnTo>
                    <a:pt x="551" y="1968"/>
                  </a:lnTo>
                  <a:lnTo>
                    <a:pt x="500" y="1944"/>
                  </a:lnTo>
                  <a:lnTo>
                    <a:pt x="500" y="1944"/>
                  </a:lnTo>
                  <a:lnTo>
                    <a:pt x="496" y="1941"/>
                  </a:lnTo>
                  <a:lnTo>
                    <a:pt x="492" y="1937"/>
                  </a:lnTo>
                  <a:lnTo>
                    <a:pt x="490" y="1932"/>
                  </a:lnTo>
                  <a:lnTo>
                    <a:pt x="490" y="1926"/>
                  </a:lnTo>
                  <a:lnTo>
                    <a:pt x="490" y="1926"/>
                  </a:lnTo>
                  <a:lnTo>
                    <a:pt x="491" y="1918"/>
                  </a:lnTo>
                  <a:lnTo>
                    <a:pt x="495" y="1897"/>
                  </a:lnTo>
                  <a:lnTo>
                    <a:pt x="495" y="1897"/>
                  </a:lnTo>
                  <a:lnTo>
                    <a:pt x="500" y="1869"/>
                  </a:lnTo>
                  <a:lnTo>
                    <a:pt x="500" y="1869"/>
                  </a:lnTo>
                  <a:lnTo>
                    <a:pt x="502" y="1864"/>
                  </a:lnTo>
                  <a:lnTo>
                    <a:pt x="505" y="1860"/>
                  </a:lnTo>
                  <a:lnTo>
                    <a:pt x="509" y="1857"/>
                  </a:lnTo>
                  <a:lnTo>
                    <a:pt x="514" y="1854"/>
                  </a:lnTo>
                  <a:lnTo>
                    <a:pt x="514" y="1854"/>
                  </a:lnTo>
                  <a:lnTo>
                    <a:pt x="570" y="1847"/>
                  </a:lnTo>
                  <a:lnTo>
                    <a:pt x="570" y="1847"/>
                  </a:lnTo>
                  <a:lnTo>
                    <a:pt x="625" y="1842"/>
                  </a:lnTo>
                  <a:lnTo>
                    <a:pt x="625" y="1842"/>
                  </a:lnTo>
                  <a:lnTo>
                    <a:pt x="630" y="1841"/>
                  </a:lnTo>
                  <a:lnTo>
                    <a:pt x="635" y="1838"/>
                  </a:lnTo>
                  <a:lnTo>
                    <a:pt x="639" y="1834"/>
                  </a:lnTo>
                  <a:lnTo>
                    <a:pt x="641" y="1830"/>
                  </a:lnTo>
                  <a:lnTo>
                    <a:pt x="641" y="1830"/>
                  </a:lnTo>
                  <a:lnTo>
                    <a:pt x="648" y="1798"/>
                  </a:lnTo>
                  <a:lnTo>
                    <a:pt x="648" y="1798"/>
                  </a:lnTo>
                  <a:lnTo>
                    <a:pt x="653" y="1776"/>
                  </a:lnTo>
                  <a:lnTo>
                    <a:pt x="653" y="1776"/>
                  </a:lnTo>
                  <a:lnTo>
                    <a:pt x="655" y="1767"/>
                  </a:lnTo>
                  <a:lnTo>
                    <a:pt x="655" y="1767"/>
                  </a:lnTo>
                  <a:lnTo>
                    <a:pt x="656" y="1762"/>
                  </a:lnTo>
                  <a:lnTo>
                    <a:pt x="654" y="1756"/>
                  </a:lnTo>
                  <a:lnTo>
                    <a:pt x="652" y="1752"/>
                  </a:lnTo>
                  <a:lnTo>
                    <a:pt x="648" y="1748"/>
                  </a:lnTo>
                  <a:lnTo>
                    <a:pt x="648" y="1748"/>
                  </a:lnTo>
                  <a:lnTo>
                    <a:pt x="601" y="1719"/>
                  </a:lnTo>
                  <a:lnTo>
                    <a:pt x="601" y="1719"/>
                  </a:lnTo>
                  <a:lnTo>
                    <a:pt x="554" y="1688"/>
                  </a:lnTo>
                  <a:lnTo>
                    <a:pt x="554" y="1688"/>
                  </a:lnTo>
                  <a:lnTo>
                    <a:pt x="550" y="1684"/>
                  </a:lnTo>
                  <a:lnTo>
                    <a:pt x="548" y="1679"/>
                  </a:lnTo>
                  <a:lnTo>
                    <a:pt x="547" y="1674"/>
                  </a:lnTo>
                  <a:lnTo>
                    <a:pt x="547" y="1669"/>
                  </a:lnTo>
                  <a:lnTo>
                    <a:pt x="547" y="1669"/>
                  </a:lnTo>
                  <a:lnTo>
                    <a:pt x="550" y="1659"/>
                  </a:lnTo>
                  <a:lnTo>
                    <a:pt x="550" y="1659"/>
                  </a:lnTo>
                  <a:lnTo>
                    <a:pt x="552" y="1651"/>
                  </a:lnTo>
                  <a:lnTo>
                    <a:pt x="552" y="1651"/>
                  </a:lnTo>
                  <a:lnTo>
                    <a:pt x="561" y="1627"/>
                  </a:lnTo>
                  <a:lnTo>
                    <a:pt x="565" y="1612"/>
                  </a:lnTo>
                  <a:lnTo>
                    <a:pt x="565" y="1612"/>
                  </a:lnTo>
                  <a:lnTo>
                    <a:pt x="568" y="1608"/>
                  </a:lnTo>
                  <a:lnTo>
                    <a:pt x="572" y="1604"/>
                  </a:lnTo>
                  <a:lnTo>
                    <a:pt x="576" y="1601"/>
                  </a:lnTo>
                  <a:lnTo>
                    <a:pt x="581" y="1601"/>
                  </a:lnTo>
                  <a:lnTo>
                    <a:pt x="581" y="1601"/>
                  </a:lnTo>
                  <a:lnTo>
                    <a:pt x="638" y="1603"/>
                  </a:lnTo>
                  <a:lnTo>
                    <a:pt x="638" y="1603"/>
                  </a:lnTo>
                  <a:lnTo>
                    <a:pt x="694" y="1606"/>
                  </a:lnTo>
                  <a:lnTo>
                    <a:pt x="694" y="1606"/>
                  </a:lnTo>
                  <a:lnTo>
                    <a:pt x="699" y="1606"/>
                  </a:lnTo>
                  <a:lnTo>
                    <a:pt x="704" y="1603"/>
                  </a:lnTo>
                  <a:lnTo>
                    <a:pt x="708" y="1600"/>
                  </a:lnTo>
                  <a:lnTo>
                    <a:pt x="710" y="1596"/>
                  </a:lnTo>
                  <a:lnTo>
                    <a:pt x="710" y="1596"/>
                  </a:lnTo>
                  <a:lnTo>
                    <a:pt x="722" y="1566"/>
                  </a:lnTo>
                  <a:lnTo>
                    <a:pt x="722" y="1566"/>
                  </a:lnTo>
                  <a:lnTo>
                    <a:pt x="732" y="1545"/>
                  </a:lnTo>
                  <a:lnTo>
                    <a:pt x="732" y="1545"/>
                  </a:lnTo>
                  <a:lnTo>
                    <a:pt x="736" y="1536"/>
                  </a:lnTo>
                  <a:lnTo>
                    <a:pt x="736" y="1536"/>
                  </a:lnTo>
                  <a:lnTo>
                    <a:pt x="737" y="1532"/>
                  </a:lnTo>
                  <a:lnTo>
                    <a:pt x="736" y="1527"/>
                  </a:lnTo>
                  <a:lnTo>
                    <a:pt x="734" y="1521"/>
                  </a:lnTo>
                  <a:lnTo>
                    <a:pt x="731" y="1517"/>
                  </a:lnTo>
                  <a:lnTo>
                    <a:pt x="731" y="1517"/>
                  </a:lnTo>
                  <a:lnTo>
                    <a:pt x="689" y="1481"/>
                  </a:lnTo>
                  <a:lnTo>
                    <a:pt x="689" y="1481"/>
                  </a:lnTo>
                  <a:lnTo>
                    <a:pt x="648" y="1442"/>
                  </a:lnTo>
                  <a:lnTo>
                    <a:pt x="648" y="1442"/>
                  </a:lnTo>
                  <a:lnTo>
                    <a:pt x="644" y="1438"/>
                  </a:lnTo>
                  <a:lnTo>
                    <a:pt x="643" y="1433"/>
                  </a:lnTo>
                  <a:lnTo>
                    <a:pt x="643" y="1427"/>
                  </a:lnTo>
                  <a:lnTo>
                    <a:pt x="644" y="1421"/>
                  </a:lnTo>
                  <a:lnTo>
                    <a:pt x="670" y="1370"/>
                  </a:lnTo>
                  <a:lnTo>
                    <a:pt x="670" y="1370"/>
                  </a:lnTo>
                  <a:lnTo>
                    <a:pt x="673" y="1365"/>
                  </a:lnTo>
                  <a:lnTo>
                    <a:pt x="678" y="1362"/>
                  </a:lnTo>
                  <a:lnTo>
                    <a:pt x="684" y="1361"/>
                  </a:lnTo>
                  <a:lnTo>
                    <a:pt x="689" y="1361"/>
                  </a:lnTo>
                  <a:lnTo>
                    <a:pt x="689" y="1361"/>
                  </a:lnTo>
                  <a:lnTo>
                    <a:pt x="744" y="1372"/>
                  </a:lnTo>
                  <a:lnTo>
                    <a:pt x="744" y="1372"/>
                  </a:lnTo>
                  <a:lnTo>
                    <a:pt x="799" y="1383"/>
                  </a:lnTo>
                  <a:lnTo>
                    <a:pt x="799" y="1383"/>
                  </a:lnTo>
                  <a:lnTo>
                    <a:pt x="804" y="1384"/>
                  </a:lnTo>
                  <a:lnTo>
                    <a:pt x="809" y="1382"/>
                  </a:lnTo>
                  <a:lnTo>
                    <a:pt x="813" y="1380"/>
                  </a:lnTo>
                  <a:lnTo>
                    <a:pt x="816" y="1376"/>
                  </a:lnTo>
                  <a:lnTo>
                    <a:pt x="816" y="1376"/>
                  </a:lnTo>
                  <a:lnTo>
                    <a:pt x="821" y="1368"/>
                  </a:lnTo>
                  <a:lnTo>
                    <a:pt x="833" y="1349"/>
                  </a:lnTo>
                  <a:lnTo>
                    <a:pt x="833" y="1349"/>
                  </a:lnTo>
                  <a:lnTo>
                    <a:pt x="851" y="1321"/>
                  </a:lnTo>
                  <a:lnTo>
                    <a:pt x="851" y="1321"/>
                  </a:lnTo>
                  <a:lnTo>
                    <a:pt x="852" y="1317"/>
                  </a:lnTo>
                  <a:lnTo>
                    <a:pt x="853" y="1311"/>
                  </a:lnTo>
                  <a:lnTo>
                    <a:pt x="852" y="1306"/>
                  </a:lnTo>
                  <a:lnTo>
                    <a:pt x="849" y="1302"/>
                  </a:lnTo>
                  <a:lnTo>
                    <a:pt x="849" y="1302"/>
                  </a:lnTo>
                  <a:lnTo>
                    <a:pt x="813" y="1258"/>
                  </a:lnTo>
                  <a:lnTo>
                    <a:pt x="813" y="1258"/>
                  </a:lnTo>
                  <a:lnTo>
                    <a:pt x="779" y="1214"/>
                  </a:lnTo>
                  <a:lnTo>
                    <a:pt x="779" y="1214"/>
                  </a:lnTo>
                  <a:lnTo>
                    <a:pt x="777" y="1210"/>
                  </a:lnTo>
                  <a:lnTo>
                    <a:pt x="776" y="1205"/>
                  </a:lnTo>
                  <a:lnTo>
                    <a:pt x="777" y="1199"/>
                  </a:lnTo>
                  <a:lnTo>
                    <a:pt x="779" y="1194"/>
                  </a:lnTo>
                  <a:lnTo>
                    <a:pt x="789" y="1179"/>
                  </a:lnTo>
                  <a:lnTo>
                    <a:pt x="789" y="1179"/>
                  </a:lnTo>
                  <a:lnTo>
                    <a:pt x="803" y="1159"/>
                  </a:lnTo>
                  <a:lnTo>
                    <a:pt x="803" y="1159"/>
                  </a:lnTo>
                  <a:lnTo>
                    <a:pt x="808" y="1153"/>
                  </a:lnTo>
                  <a:lnTo>
                    <a:pt x="808" y="1153"/>
                  </a:lnTo>
                  <a:lnTo>
                    <a:pt x="812" y="1146"/>
                  </a:lnTo>
                  <a:lnTo>
                    <a:pt x="812" y="1146"/>
                  </a:lnTo>
                  <a:lnTo>
                    <a:pt x="816" y="1143"/>
                  </a:lnTo>
                  <a:lnTo>
                    <a:pt x="821" y="1140"/>
                  </a:lnTo>
                  <a:lnTo>
                    <a:pt x="827" y="1139"/>
                  </a:lnTo>
                  <a:lnTo>
                    <a:pt x="832" y="1140"/>
                  </a:lnTo>
                  <a:lnTo>
                    <a:pt x="832" y="1140"/>
                  </a:lnTo>
                  <a:lnTo>
                    <a:pt x="885" y="1160"/>
                  </a:lnTo>
                  <a:lnTo>
                    <a:pt x="885" y="1160"/>
                  </a:lnTo>
                  <a:lnTo>
                    <a:pt x="937" y="1180"/>
                  </a:lnTo>
                  <a:lnTo>
                    <a:pt x="937" y="1180"/>
                  </a:lnTo>
                  <a:lnTo>
                    <a:pt x="942" y="1181"/>
                  </a:lnTo>
                  <a:lnTo>
                    <a:pt x="947" y="1181"/>
                  </a:lnTo>
                  <a:lnTo>
                    <a:pt x="952" y="1179"/>
                  </a:lnTo>
                  <a:lnTo>
                    <a:pt x="955" y="1176"/>
                  </a:lnTo>
                  <a:lnTo>
                    <a:pt x="955" y="1176"/>
                  </a:lnTo>
                  <a:lnTo>
                    <a:pt x="962" y="1168"/>
                  </a:lnTo>
                  <a:lnTo>
                    <a:pt x="962" y="1168"/>
                  </a:lnTo>
                  <a:lnTo>
                    <a:pt x="977" y="1152"/>
                  </a:lnTo>
                  <a:lnTo>
                    <a:pt x="977" y="1152"/>
                  </a:lnTo>
                  <a:lnTo>
                    <a:pt x="998" y="1127"/>
                  </a:lnTo>
                  <a:lnTo>
                    <a:pt x="998" y="1127"/>
                  </a:lnTo>
                  <a:lnTo>
                    <a:pt x="1000" y="1122"/>
                  </a:lnTo>
                  <a:lnTo>
                    <a:pt x="1001" y="1117"/>
                  </a:lnTo>
                  <a:lnTo>
                    <a:pt x="1001" y="1112"/>
                  </a:lnTo>
                  <a:lnTo>
                    <a:pt x="999" y="1107"/>
                  </a:lnTo>
                  <a:lnTo>
                    <a:pt x="999" y="1107"/>
                  </a:lnTo>
                  <a:lnTo>
                    <a:pt x="971" y="1059"/>
                  </a:lnTo>
                  <a:lnTo>
                    <a:pt x="971" y="1059"/>
                  </a:lnTo>
                  <a:lnTo>
                    <a:pt x="944" y="1011"/>
                  </a:lnTo>
                  <a:lnTo>
                    <a:pt x="944" y="1011"/>
                  </a:lnTo>
                  <a:lnTo>
                    <a:pt x="942" y="1005"/>
                  </a:lnTo>
                  <a:lnTo>
                    <a:pt x="942" y="999"/>
                  </a:lnTo>
                  <a:lnTo>
                    <a:pt x="944" y="994"/>
                  </a:lnTo>
                  <a:lnTo>
                    <a:pt x="946" y="990"/>
                  </a:lnTo>
                  <a:lnTo>
                    <a:pt x="946" y="990"/>
                  </a:lnTo>
                  <a:lnTo>
                    <a:pt x="967" y="969"/>
                  </a:lnTo>
                  <a:lnTo>
                    <a:pt x="967" y="969"/>
                  </a:lnTo>
                  <a:lnTo>
                    <a:pt x="988" y="948"/>
                  </a:lnTo>
                  <a:lnTo>
                    <a:pt x="988" y="948"/>
                  </a:lnTo>
                  <a:lnTo>
                    <a:pt x="992" y="945"/>
                  </a:lnTo>
                  <a:lnTo>
                    <a:pt x="997" y="944"/>
                  </a:lnTo>
                  <a:lnTo>
                    <a:pt x="1003" y="944"/>
                  </a:lnTo>
                  <a:lnTo>
                    <a:pt x="1008" y="945"/>
                  </a:lnTo>
                  <a:lnTo>
                    <a:pt x="1008" y="945"/>
                  </a:lnTo>
                  <a:lnTo>
                    <a:pt x="1058" y="973"/>
                  </a:lnTo>
                  <a:lnTo>
                    <a:pt x="1058" y="973"/>
                  </a:lnTo>
                  <a:lnTo>
                    <a:pt x="1106" y="1001"/>
                  </a:lnTo>
                  <a:lnTo>
                    <a:pt x="1106" y="1001"/>
                  </a:lnTo>
                  <a:lnTo>
                    <a:pt x="1110" y="1003"/>
                  </a:lnTo>
                  <a:lnTo>
                    <a:pt x="1116" y="1003"/>
                  </a:lnTo>
                  <a:lnTo>
                    <a:pt x="1121" y="1002"/>
                  </a:lnTo>
                  <a:lnTo>
                    <a:pt x="1125" y="999"/>
                  </a:lnTo>
                  <a:lnTo>
                    <a:pt x="1125" y="999"/>
                  </a:lnTo>
                  <a:lnTo>
                    <a:pt x="1149" y="979"/>
                  </a:lnTo>
                  <a:lnTo>
                    <a:pt x="1149" y="979"/>
                  </a:lnTo>
                  <a:lnTo>
                    <a:pt x="1174" y="957"/>
                  </a:lnTo>
                  <a:lnTo>
                    <a:pt x="1174" y="957"/>
                  </a:lnTo>
                  <a:lnTo>
                    <a:pt x="1177" y="953"/>
                  </a:lnTo>
                  <a:lnTo>
                    <a:pt x="1179" y="949"/>
                  </a:lnTo>
                  <a:lnTo>
                    <a:pt x="1180" y="944"/>
                  </a:lnTo>
                  <a:lnTo>
                    <a:pt x="1179" y="939"/>
                  </a:lnTo>
                  <a:lnTo>
                    <a:pt x="1179" y="939"/>
                  </a:lnTo>
                  <a:lnTo>
                    <a:pt x="1158" y="887"/>
                  </a:lnTo>
                  <a:lnTo>
                    <a:pt x="1158" y="887"/>
                  </a:lnTo>
                  <a:lnTo>
                    <a:pt x="1138" y="834"/>
                  </a:lnTo>
                  <a:lnTo>
                    <a:pt x="1138" y="834"/>
                  </a:lnTo>
                  <a:lnTo>
                    <a:pt x="1137" y="829"/>
                  </a:lnTo>
                  <a:lnTo>
                    <a:pt x="1138" y="824"/>
                  </a:lnTo>
                  <a:lnTo>
                    <a:pt x="1140" y="818"/>
                  </a:lnTo>
                  <a:lnTo>
                    <a:pt x="1144" y="814"/>
                  </a:lnTo>
                  <a:lnTo>
                    <a:pt x="1144" y="814"/>
                  </a:lnTo>
                  <a:lnTo>
                    <a:pt x="1152" y="808"/>
                  </a:lnTo>
                  <a:lnTo>
                    <a:pt x="1152" y="808"/>
                  </a:lnTo>
                  <a:lnTo>
                    <a:pt x="1159" y="803"/>
                  </a:lnTo>
                  <a:lnTo>
                    <a:pt x="1159" y="803"/>
                  </a:lnTo>
                  <a:lnTo>
                    <a:pt x="1179" y="789"/>
                  </a:lnTo>
                  <a:lnTo>
                    <a:pt x="1191" y="780"/>
                  </a:lnTo>
                  <a:lnTo>
                    <a:pt x="1191" y="780"/>
                  </a:lnTo>
                  <a:lnTo>
                    <a:pt x="1196" y="778"/>
                  </a:lnTo>
                  <a:lnTo>
                    <a:pt x="1202" y="777"/>
                  </a:lnTo>
                  <a:lnTo>
                    <a:pt x="1208" y="778"/>
                  </a:lnTo>
                  <a:lnTo>
                    <a:pt x="1212" y="780"/>
                  </a:lnTo>
                  <a:lnTo>
                    <a:pt x="1212" y="780"/>
                  </a:lnTo>
                  <a:lnTo>
                    <a:pt x="1256" y="814"/>
                  </a:lnTo>
                  <a:lnTo>
                    <a:pt x="1256" y="814"/>
                  </a:lnTo>
                  <a:lnTo>
                    <a:pt x="1300" y="850"/>
                  </a:lnTo>
                  <a:lnTo>
                    <a:pt x="1300" y="850"/>
                  </a:lnTo>
                  <a:lnTo>
                    <a:pt x="1304" y="853"/>
                  </a:lnTo>
                  <a:lnTo>
                    <a:pt x="1309" y="854"/>
                  </a:lnTo>
                  <a:lnTo>
                    <a:pt x="1314" y="854"/>
                  </a:lnTo>
                  <a:lnTo>
                    <a:pt x="1319" y="852"/>
                  </a:lnTo>
                  <a:lnTo>
                    <a:pt x="1319" y="852"/>
                  </a:lnTo>
                  <a:lnTo>
                    <a:pt x="1347" y="835"/>
                  </a:lnTo>
                  <a:lnTo>
                    <a:pt x="1347" y="835"/>
                  </a:lnTo>
                  <a:lnTo>
                    <a:pt x="1365" y="823"/>
                  </a:lnTo>
                  <a:lnTo>
                    <a:pt x="1374" y="818"/>
                  </a:lnTo>
                  <a:lnTo>
                    <a:pt x="1374" y="818"/>
                  </a:lnTo>
                  <a:lnTo>
                    <a:pt x="1378" y="814"/>
                  </a:lnTo>
                  <a:lnTo>
                    <a:pt x="1380" y="810"/>
                  </a:lnTo>
                  <a:lnTo>
                    <a:pt x="1382" y="805"/>
                  </a:lnTo>
                  <a:lnTo>
                    <a:pt x="1381" y="800"/>
                  </a:lnTo>
                  <a:lnTo>
                    <a:pt x="1381" y="800"/>
                  </a:lnTo>
                  <a:lnTo>
                    <a:pt x="1369" y="745"/>
                  </a:lnTo>
                  <a:lnTo>
                    <a:pt x="1369" y="745"/>
                  </a:lnTo>
                  <a:lnTo>
                    <a:pt x="1358" y="690"/>
                  </a:lnTo>
                  <a:lnTo>
                    <a:pt x="1358" y="690"/>
                  </a:lnTo>
                  <a:lnTo>
                    <a:pt x="1358" y="685"/>
                  </a:lnTo>
                  <a:lnTo>
                    <a:pt x="1360" y="679"/>
                  </a:lnTo>
                  <a:lnTo>
                    <a:pt x="1363" y="675"/>
                  </a:lnTo>
                  <a:lnTo>
                    <a:pt x="1367" y="671"/>
                  </a:lnTo>
                  <a:lnTo>
                    <a:pt x="1419" y="645"/>
                  </a:lnTo>
                  <a:lnTo>
                    <a:pt x="1419" y="645"/>
                  </a:lnTo>
                  <a:lnTo>
                    <a:pt x="1424" y="644"/>
                  </a:lnTo>
                  <a:lnTo>
                    <a:pt x="1430" y="644"/>
                  </a:lnTo>
                  <a:lnTo>
                    <a:pt x="1436" y="646"/>
                  </a:lnTo>
                  <a:lnTo>
                    <a:pt x="1440" y="649"/>
                  </a:lnTo>
                  <a:lnTo>
                    <a:pt x="1440" y="649"/>
                  </a:lnTo>
                  <a:lnTo>
                    <a:pt x="1477" y="690"/>
                  </a:lnTo>
                  <a:lnTo>
                    <a:pt x="1477" y="690"/>
                  </a:lnTo>
                  <a:lnTo>
                    <a:pt x="1515" y="732"/>
                  </a:lnTo>
                  <a:lnTo>
                    <a:pt x="1515" y="732"/>
                  </a:lnTo>
                  <a:lnTo>
                    <a:pt x="1519" y="735"/>
                  </a:lnTo>
                  <a:lnTo>
                    <a:pt x="1523" y="737"/>
                  </a:lnTo>
                  <a:lnTo>
                    <a:pt x="1529" y="738"/>
                  </a:lnTo>
                  <a:lnTo>
                    <a:pt x="1534" y="737"/>
                  </a:lnTo>
                  <a:lnTo>
                    <a:pt x="1534" y="737"/>
                  </a:lnTo>
                  <a:lnTo>
                    <a:pt x="1543" y="733"/>
                  </a:lnTo>
                  <a:lnTo>
                    <a:pt x="1543" y="733"/>
                  </a:lnTo>
                  <a:lnTo>
                    <a:pt x="1563" y="723"/>
                  </a:lnTo>
                  <a:lnTo>
                    <a:pt x="1563" y="723"/>
                  </a:lnTo>
                  <a:lnTo>
                    <a:pt x="1594" y="711"/>
                  </a:lnTo>
                  <a:lnTo>
                    <a:pt x="1594" y="711"/>
                  </a:lnTo>
                  <a:lnTo>
                    <a:pt x="1598" y="709"/>
                  </a:lnTo>
                  <a:lnTo>
                    <a:pt x="1601" y="705"/>
                  </a:lnTo>
                  <a:lnTo>
                    <a:pt x="1603" y="700"/>
                  </a:lnTo>
                  <a:lnTo>
                    <a:pt x="1604" y="695"/>
                  </a:lnTo>
                  <a:lnTo>
                    <a:pt x="1604" y="695"/>
                  </a:lnTo>
                  <a:lnTo>
                    <a:pt x="1600" y="639"/>
                  </a:lnTo>
                  <a:lnTo>
                    <a:pt x="1600" y="639"/>
                  </a:lnTo>
                  <a:lnTo>
                    <a:pt x="1598" y="582"/>
                  </a:lnTo>
                  <a:lnTo>
                    <a:pt x="1598" y="582"/>
                  </a:lnTo>
                  <a:lnTo>
                    <a:pt x="1599" y="577"/>
                  </a:lnTo>
                  <a:lnTo>
                    <a:pt x="1601" y="572"/>
                  </a:lnTo>
                  <a:lnTo>
                    <a:pt x="1605" y="569"/>
                  </a:lnTo>
                  <a:lnTo>
                    <a:pt x="1610" y="566"/>
                  </a:lnTo>
                  <a:lnTo>
                    <a:pt x="1627" y="561"/>
                  </a:lnTo>
                  <a:lnTo>
                    <a:pt x="1627" y="561"/>
                  </a:lnTo>
                  <a:lnTo>
                    <a:pt x="1651" y="552"/>
                  </a:lnTo>
                  <a:lnTo>
                    <a:pt x="1651" y="552"/>
                  </a:lnTo>
                  <a:lnTo>
                    <a:pt x="1658" y="550"/>
                  </a:lnTo>
                  <a:lnTo>
                    <a:pt x="1658" y="550"/>
                  </a:lnTo>
                  <a:lnTo>
                    <a:pt x="1665" y="548"/>
                  </a:lnTo>
                  <a:lnTo>
                    <a:pt x="1665" y="548"/>
                  </a:lnTo>
                  <a:lnTo>
                    <a:pt x="1671" y="548"/>
                  </a:lnTo>
                  <a:lnTo>
                    <a:pt x="1677" y="549"/>
                  </a:lnTo>
                  <a:lnTo>
                    <a:pt x="1681" y="551"/>
                  </a:lnTo>
                  <a:lnTo>
                    <a:pt x="1685" y="555"/>
                  </a:lnTo>
                  <a:lnTo>
                    <a:pt x="1685" y="555"/>
                  </a:lnTo>
                  <a:lnTo>
                    <a:pt x="1716" y="602"/>
                  </a:lnTo>
                  <a:lnTo>
                    <a:pt x="1716" y="602"/>
                  </a:lnTo>
                  <a:lnTo>
                    <a:pt x="1746" y="649"/>
                  </a:lnTo>
                  <a:lnTo>
                    <a:pt x="1746" y="649"/>
                  </a:lnTo>
                  <a:lnTo>
                    <a:pt x="1749" y="652"/>
                  </a:lnTo>
                  <a:lnTo>
                    <a:pt x="1754" y="655"/>
                  </a:lnTo>
                  <a:lnTo>
                    <a:pt x="1759" y="656"/>
                  </a:lnTo>
                  <a:lnTo>
                    <a:pt x="1765" y="656"/>
                  </a:lnTo>
                  <a:lnTo>
                    <a:pt x="1765" y="656"/>
                  </a:lnTo>
                  <a:lnTo>
                    <a:pt x="1774" y="653"/>
                  </a:lnTo>
                  <a:lnTo>
                    <a:pt x="1774" y="653"/>
                  </a:lnTo>
                  <a:lnTo>
                    <a:pt x="1795" y="648"/>
                  </a:lnTo>
                  <a:lnTo>
                    <a:pt x="1795" y="648"/>
                  </a:lnTo>
                  <a:lnTo>
                    <a:pt x="1827" y="641"/>
                  </a:lnTo>
                  <a:lnTo>
                    <a:pt x="1827" y="641"/>
                  </a:lnTo>
                  <a:lnTo>
                    <a:pt x="1832" y="639"/>
                  </a:lnTo>
                  <a:lnTo>
                    <a:pt x="1836" y="636"/>
                  </a:lnTo>
                  <a:lnTo>
                    <a:pt x="1838" y="630"/>
                  </a:lnTo>
                  <a:lnTo>
                    <a:pt x="1840" y="625"/>
                  </a:lnTo>
                  <a:lnTo>
                    <a:pt x="1840" y="625"/>
                  </a:lnTo>
                  <a:lnTo>
                    <a:pt x="1845" y="570"/>
                  </a:lnTo>
                  <a:lnTo>
                    <a:pt x="1845" y="570"/>
                  </a:lnTo>
                  <a:lnTo>
                    <a:pt x="1851" y="515"/>
                  </a:lnTo>
                  <a:lnTo>
                    <a:pt x="1851" y="515"/>
                  </a:lnTo>
                  <a:lnTo>
                    <a:pt x="1853" y="510"/>
                  </a:lnTo>
                  <a:lnTo>
                    <a:pt x="1857" y="505"/>
                  </a:lnTo>
                  <a:lnTo>
                    <a:pt x="1861" y="502"/>
                  </a:lnTo>
                  <a:lnTo>
                    <a:pt x="1866" y="500"/>
                  </a:lnTo>
                  <a:lnTo>
                    <a:pt x="1866" y="500"/>
                  </a:lnTo>
                  <a:lnTo>
                    <a:pt x="1895" y="495"/>
                  </a:lnTo>
                  <a:lnTo>
                    <a:pt x="1895" y="495"/>
                  </a:lnTo>
                  <a:lnTo>
                    <a:pt x="1915" y="491"/>
                  </a:lnTo>
                  <a:lnTo>
                    <a:pt x="1924" y="490"/>
                  </a:lnTo>
                  <a:lnTo>
                    <a:pt x="1924" y="490"/>
                  </a:lnTo>
                  <a:lnTo>
                    <a:pt x="1929" y="490"/>
                  </a:lnTo>
                  <a:lnTo>
                    <a:pt x="1934" y="492"/>
                  </a:lnTo>
                  <a:lnTo>
                    <a:pt x="1939" y="496"/>
                  </a:lnTo>
                  <a:lnTo>
                    <a:pt x="1942" y="501"/>
                  </a:lnTo>
                  <a:lnTo>
                    <a:pt x="1942" y="501"/>
                  </a:lnTo>
                  <a:lnTo>
                    <a:pt x="1965" y="552"/>
                  </a:lnTo>
                  <a:lnTo>
                    <a:pt x="1965" y="552"/>
                  </a:lnTo>
                  <a:lnTo>
                    <a:pt x="1987" y="603"/>
                  </a:lnTo>
                  <a:lnTo>
                    <a:pt x="1987" y="603"/>
                  </a:lnTo>
                  <a:lnTo>
                    <a:pt x="1990" y="607"/>
                  </a:lnTo>
                  <a:lnTo>
                    <a:pt x="1994" y="610"/>
                  </a:lnTo>
                  <a:lnTo>
                    <a:pt x="2000" y="612"/>
                  </a:lnTo>
                  <a:lnTo>
                    <a:pt x="2005" y="612"/>
                  </a:lnTo>
                  <a:lnTo>
                    <a:pt x="2069" y="608"/>
                  </a:lnTo>
                  <a:lnTo>
                    <a:pt x="2069" y="608"/>
                  </a:lnTo>
                  <a:lnTo>
                    <a:pt x="2074" y="606"/>
                  </a:lnTo>
                  <a:lnTo>
                    <a:pt x="2078" y="604"/>
                  </a:lnTo>
                  <a:lnTo>
                    <a:pt x="2081" y="600"/>
                  </a:lnTo>
                  <a:lnTo>
                    <a:pt x="2083" y="595"/>
                  </a:lnTo>
                  <a:lnTo>
                    <a:pt x="2083" y="595"/>
                  </a:lnTo>
                  <a:lnTo>
                    <a:pt x="2098" y="541"/>
                  </a:lnTo>
                  <a:lnTo>
                    <a:pt x="2098" y="541"/>
                  </a:lnTo>
                  <a:lnTo>
                    <a:pt x="2113" y="487"/>
                  </a:lnTo>
                  <a:lnTo>
                    <a:pt x="2113" y="487"/>
                  </a:lnTo>
                  <a:lnTo>
                    <a:pt x="2115" y="482"/>
                  </a:lnTo>
                  <a:lnTo>
                    <a:pt x="2119" y="478"/>
                  </a:lnTo>
                  <a:lnTo>
                    <a:pt x="2124" y="476"/>
                  </a:lnTo>
                  <a:lnTo>
                    <a:pt x="2129" y="475"/>
                  </a:lnTo>
                  <a:lnTo>
                    <a:pt x="2147" y="474"/>
                  </a:lnTo>
                  <a:lnTo>
                    <a:pt x="2147" y="474"/>
                  </a:lnTo>
                  <a:lnTo>
                    <a:pt x="2173" y="474"/>
                  </a:lnTo>
                  <a:lnTo>
                    <a:pt x="2188" y="474"/>
                  </a:lnTo>
                  <a:lnTo>
                    <a:pt x="2188" y="474"/>
                  </a:lnTo>
                  <a:lnTo>
                    <a:pt x="2193" y="475"/>
                  </a:lnTo>
                  <a:lnTo>
                    <a:pt x="2198" y="478"/>
                  </a:lnTo>
                  <a:lnTo>
                    <a:pt x="2202" y="482"/>
                  </a:lnTo>
                  <a:lnTo>
                    <a:pt x="2204" y="486"/>
                  </a:lnTo>
                  <a:lnTo>
                    <a:pt x="2204" y="486"/>
                  </a:lnTo>
                  <a:lnTo>
                    <a:pt x="2219" y="541"/>
                  </a:lnTo>
                  <a:lnTo>
                    <a:pt x="2219" y="541"/>
                  </a:lnTo>
                  <a:lnTo>
                    <a:pt x="2234" y="595"/>
                  </a:lnTo>
                  <a:lnTo>
                    <a:pt x="2234" y="595"/>
                  </a:lnTo>
                  <a:lnTo>
                    <a:pt x="2236" y="600"/>
                  </a:lnTo>
                  <a:lnTo>
                    <a:pt x="2240" y="603"/>
                  </a:lnTo>
                  <a:lnTo>
                    <a:pt x="2244" y="606"/>
                  </a:lnTo>
                  <a:lnTo>
                    <a:pt x="2249" y="607"/>
                  </a:lnTo>
                  <a:lnTo>
                    <a:pt x="2313" y="612"/>
                  </a:lnTo>
                  <a:lnTo>
                    <a:pt x="2313" y="612"/>
                  </a:lnTo>
                  <a:lnTo>
                    <a:pt x="2318" y="612"/>
                  </a:lnTo>
                  <a:lnTo>
                    <a:pt x="2322" y="610"/>
                  </a:lnTo>
                  <a:lnTo>
                    <a:pt x="2327" y="607"/>
                  </a:lnTo>
                  <a:lnTo>
                    <a:pt x="2330" y="602"/>
                  </a:lnTo>
                  <a:lnTo>
                    <a:pt x="2330" y="602"/>
                  </a:lnTo>
                  <a:lnTo>
                    <a:pt x="2352" y="551"/>
                  </a:lnTo>
                  <a:lnTo>
                    <a:pt x="2352" y="551"/>
                  </a:lnTo>
                  <a:lnTo>
                    <a:pt x="2376" y="500"/>
                  </a:lnTo>
                  <a:lnTo>
                    <a:pt x="2376" y="500"/>
                  </a:lnTo>
                  <a:lnTo>
                    <a:pt x="2379" y="496"/>
                  </a:lnTo>
                  <a:lnTo>
                    <a:pt x="2383" y="492"/>
                  </a:lnTo>
                  <a:lnTo>
                    <a:pt x="2388" y="490"/>
                  </a:lnTo>
                  <a:lnTo>
                    <a:pt x="2393" y="490"/>
                  </a:lnTo>
                  <a:lnTo>
                    <a:pt x="2393" y="490"/>
                  </a:lnTo>
                  <a:lnTo>
                    <a:pt x="2402" y="491"/>
                  </a:lnTo>
                  <a:lnTo>
                    <a:pt x="2423" y="495"/>
                  </a:lnTo>
                  <a:lnTo>
                    <a:pt x="2423" y="495"/>
                  </a:lnTo>
                  <a:lnTo>
                    <a:pt x="2451" y="500"/>
                  </a:lnTo>
                  <a:lnTo>
                    <a:pt x="2451" y="500"/>
                  </a:lnTo>
                  <a:lnTo>
                    <a:pt x="2456" y="502"/>
                  </a:lnTo>
                  <a:lnTo>
                    <a:pt x="2460" y="505"/>
                  </a:lnTo>
                  <a:lnTo>
                    <a:pt x="2463" y="509"/>
                  </a:lnTo>
                  <a:lnTo>
                    <a:pt x="2466" y="514"/>
                  </a:lnTo>
                  <a:lnTo>
                    <a:pt x="2466" y="514"/>
                  </a:lnTo>
                  <a:lnTo>
                    <a:pt x="2472" y="570"/>
                  </a:lnTo>
                  <a:lnTo>
                    <a:pt x="2472" y="570"/>
                  </a:lnTo>
                  <a:lnTo>
                    <a:pt x="2478" y="625"/>
                  </a:lnTo>
                  <a:lnTo>
                    <a:pt x="2478" y="625"/>
                  </a:lnTo>
                  <a:lnTo>
                    <a:pt x="2479" y="630"/>
                  </a:lnTo>
                  <a:lnTo>
                    <a:pt x="2482" y="635"/>
                  </a:lnTo>
                  <a:lnTo>
                    <a:pt x="2486" y="639"/>
                  </a:lnTo>
                  <a:lnTo>
                    <a:pt x="2490" y="641"/>
                  </a:lnTo>
                  <a:lnTo>
                    <a:pt x="2490" y="641"/>
                  </a:lnTo>
                  <a:lnTo>
                    <a:pt x="2522" y="648"/>
                  </a:lnTo>
                  <a:lnTo>
                    <a:pt x="2522" y="648"/>
                  </a:lnTo>
                  <a:lnTo>
                    <a:pt x="2543" y="653"/>
                  </a:lnTo>
                  <a:lnTo>
                    <a:pt x="2543" y="653"/>
                  </a:lnTo>
                  <a:lnTo>
                    <a:pt x="2553" y="655"/>
                  </a:lnTo>
                  <a:lnTo>
                    <a:pt x="2553" y="655"/>
                  </a:lnTo>
                  <a:lnTo>
                    <a:pt x="2558" y="655"/>
                  </a:lnTo>
                  <a:lnTo>
                    <a:pt x="2564" y="654"/>
                  </a:lnTo>
                  <a:lnTo>
                    <a:pt x="2568" y="652"/>
                  </a:lnTo>
                  <a:lnTo>
                    <a:pt x="2572" y="648"/>
                  </a:lnTo>
                  <a:lnTo>
                    <a:pt x="2572" y="648"/>
                  </a:lnTo>
                  <a:lnTo>
                    <a:pt x="2601" y="601"/>
                  </a:lnTo>
                  <a:lnTo>
                    <a:pt x="2601" y="601"/>
                  </a:lnTo>
                  <a:lnTo>
                    <a:pt x="2632" y="554"/>
                  </a:lnTo>
                  <a:lnTo>
                    <a:pt x="2632" y="554"/>
                  </a:lnTo>
                  <a:lnTo>
                    <a:pt x="2636" y="550"/>
                  </a:lnTo>
                  <a:lnTo>
                    <a:pt x="2641" y="548"/>
                  </a:lnTo>
                  <a:lnTo>
                    <a:pt x="2646" y="547"/>
                  </a:lnTo>
                  <a:lnTo>
                    <a:pt x="2651" y="547"/>
                  </a:lnTo>
                  <a:lnTo>
                    <a:pt x="2651" y="547"/>
                  </a:lnTo>
                  <a:lnTo>
                    <a:pt x="2661" y="550"/>
                  </a:lnTo>
                  <a:lnTo>
                    <a:pt x="2661" y="550"/>
                  </a:lnTo>
                  <a:lnTo>
                    <a:pt x="2669" y="552"/>
                  </a:lnTo>
                  <a:lnTo>
                    <a:pt x="2669" y="552"/>
                  </a:lnTo>
                  <a:lnTo>
                    <a:pt x="2693" y="561"/>
                  </a:lnTo>
                  <a:lnTo>
                    <a:pt x="2708" y="565"/>
                  </a:lnTo>
                  <a:lnTo>
                    <a:pt x="2708" y="565"/>
                  </a:lnTo>
                  <a:lnTo>
                    <a:pt x="2712" y="568"/>
                  </a:lnTo>
                  <a:lnTo>
                    <a:pt x="2716" y="572"/>
                  </a:lnTo>
                  <a:lnTo>
                    <a:pt x="2719" y="576"/>
                  </a:lnTo>
                  <a:lnTo>
                    <a:pt x="2719" y="581"/>
                  </a:lnTo>
                  <a:lnTo>
                    <a:pt x="2719" y="581"/>
                  </a:lnTo>
                  <a:lnTo>
                    <a:pt x="2717" y="638"/>
                  </a:lnTo>
                  <a:lnTo>
                    <a:pt x="2717" y="638"/>
                  </a:lnTo>
                  <a:lnTo>
                    <a:pt x="2714" y="694"/>
                  </a:lnTo>
                  <a:lnTo>
                    <a:pt x="2714" y="694"/>
                  </a:lnTo>
                  <a:lnTo>
                    <a:pt x="2714" y="699"/>
                  </a:lnTo>
                  <a:lnTo>
                    <a:pt x="2716" y="704"/>
                  </a:lnTo>
                  <a:lnTo>
                    <a:pt x="2720" y="708"/>
                  </a:lnTo>
                  <a:lnTo>
                    <a:pt x="2724" y="710"/>
                  </a:lnTo>
                  <a:lnTo>
                    <a:pt x="2724" y="710"/>
                  </a:lnTo>
                  <a:lnTo>
                    <a:pt x="2754" y="722"/>
                  </a:lnTo>
                  <a:lnTo>
                    <a:pt x="2754" y="722"/>
                  </a:lnTo>
                  <a:lnTo>
                    <a:pt x="2774" y="732"/>
                  </a:lnTo>
                  <a:lnTo>
                    <a:pt x="2774" y="732"/>
                  </a:lnTo>
                  <a:lnTo>
                    <a:pt x="2783" y="736"/>
                  </a:lnTo>
                  <a:lnTo>
                    <a:pt x="2783" y="736"/>
                  </a:lnTo>
                  <a:lnTo>
                    <a:pt x="2788" y="737"/>
                  </a:lnTo>
                  <a:lnTo>
                    <a:pt x="2793" y="736"/>
                  </a:lnTo>
                  <a:lnTo>
                    <a:pt x="2799" y="734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39" y="689"/>
                  </a:lnTo>
                  <a:lnTo>
                    <a:pt x="2839" y="689"/>
                  </a:lnTo>
                  <a:lnTo>
                    <a:pt x="2878" y="647"/>
                  </a:lnTo>
                  <a:lnTo>
                    <a:pt x="2878" y="647"/>
                  </a:lnTo>
                  <a:lnTo>
                    <a:pt x="2882" y="644"/>
                  </a:lnTo>
                  <a:lnTo>
                    <a:pt x="2887" y="643"/>
                  </a:lnTo>
                  <a:lnTo>
                    <a:pt x="2893" y="643"/>
                  </a:lnTo>
                  <a:lnTo>
                    <a:pt x="2898" y="644"/>
                  </a:lnTo>
                  <a:lnTo>
                    <a:pt x="2950" y="670"/>
                  </a:lnTo>
                  <a:lnTo>
                    <a:pt x="2950" y="670"/>
                  </a:lnTo>
                  <a:lnTo>
                    <a:pt x="2955" y="673"/>
                  </a:lnTo>
                  <a:lnTo>
                    <a:pt x="2958" y="678"/>
                  </a:lnTo>
                  <a:lnTo>
                    <a:pt x="2959" y="684"/>
                  </a:lnTo>
                  <a:lnTo>
                    <a:pt x="2959" y="689"/>
                  </a:lnTo>
                  <a:lnTo>
                    <a:pt x="2959" y="689"/>
                  </a:lnTo>
                  <a:lnTo>
                    <a:pt x="2948" y="744"/>
                  </a:lnTo>
                  <a:lnTo>
                    <a:pt x="2948" y="744"/>
                  </a:lnTo>
                  <a:lnTo>
                    <a:pt x="2936" y="799"/>
                  </a:lnTo>
                  <a:lnTo>
                    <a:pt x="2936" y="799"/>
                  </a:lnTo>
                  <a:lnTo>
                    <a:pt x="2936" y="804"/>
                  </a:lnTo>
                  <a:lnTo>
                    <a:pt x="2937" y="809"/>
                  </a:lnTo>
                  <a:lnTo>
                    <a:pt x="2940" y="813"/>
                  </a:lnTo>
                  <a:lnTo>
                    <a:pt x="2944" y="816"/>
                  </a:lnTo>
                  <a:lnTo>
                    <a:pt x="2944" y="816"/>
                  </a:lnTo>
                  <a:lnTo>
                    <a:pt x="2952" y="821"/>
                  </a:lnTo>
                  <a:lnTo>
                    <a:pt x="2971" y="833"/>
                  </a:lnTo>
                  <a:lnTo>
                    <a:pt x="2971" y="833"/>
                  </a:lnTo>
                  <a:lnTo>
                    <a:pt x="2999" y="851"/>
                  </a:lnTo>
                  <a:lnTo>
                    <a:pt x="2999" y="851"/>
                  </a:lnTo>
                  <a:lnTo>
                    <a:pt x="3003" y="852"/>
                  </a:lnTo>
                  <a:lnTo>
                    <a:pt x="3008" y="853"/>
                  </a:lnTo>
                  <a:lnTo>
                    <a:pt x="3014" y="851"/>
                  </a:lnTo>
                  <a:lnTo>
                    <a:pt x="3018" y="849"/>
                  </a:lnTo>
                  <a:lnTo>
                    <a:pt x="3018" y="849"/>
                  </a:lnTo>
                  <a:lnTo>
                    <a:pt x="3061" y="813"/>
                  </a:lnTo>
                  <a:lnTo>
                    <a:pt x="3061" y="813"/>
                  </a:lnTo>
                  <a:lnTo>
                    <a:pt x="3105" y="779"/>
                  </a:lnTo>
                  <a:lnTo>
                    <a:pt x="3105" y="779"/>
                  </a:lnTo>
                  <a:lnTo>
                    <a:pt x="3110" y="777"/>
                  </a:lnTo>
                  <a:lnTo>
                    <a:pt x="3115" y="776"/>
                  </a:lnTo>
                  <a:lnTo>
                    <a:pt x="3121" y="777"/>
                  </a:lnTo>
                  <a:lnTo>
                    <a:pt x="3126" y="779"/>
                  </a:lnTo>
                  <a:lnTo>
                    <a:pt x="3141" y="789"/>
                  </a:lnTo>
                  <a:lnTo>
                    <a:pt x="3141" y="789"/>
                  </a:lnTo>
                  <a:lnTo>
                    <a:pt x="3161" y="803"/>
                  </a:lnTo>
                  <a:lnTo>
                    <a:pt x="3161" y="803"/>
                  </a:lnTo>
                  <a:lnTo>
                    <a:pt x="3167" y="808"/>
                  </a:lnTo>
                  <a:lnTo>
                    <a:pt x="3167" y="808"/>
                  </a:lnTo>
                  <a:lnTo>
                    <a:pt x="3174" y="812"/>
                  </a:lnTo>
                  <a:lnTo>
                    <a:pt x="3174" y="812"/>
                  </a:lnTo>
                  <a:lnTo>
                    <a:pt x="3177" y="816"/>
                  </a:lnTo>
                  <a:lnTo>
                    <a:pt x="3180" y="821"/>
                  </a:lnTo>
                  <a:lnTo>
                    <a:pt x="3180" y="827"/>
                  </a:lnTo>
                  <a:lnTo>
                    <a:pt x="3180" y="832"/>
                  </a:lnTo>
                  <a:lnTo>
                    <a:pt x="3180" y="832"/>
                  </a:lnTo>
                  <a:lnTo>
                    <a:pt x="3159" y="885"/>
                  </a:lnTo>
                  <a:lnTo>
                    <a:pt x="3159" y="885"/>
                  </a:lnTo>
                  <a:lnTo>
                    <a:pt x="3139" y="937"/>
                  </a:lnTo>
                  <a:lnTo>
                    <a:pt x="3139" y="937"/>
                  </a:lnTo>
                  <a:lnTo>
                    <a:pt x="3138" y="942"/>
                  </a:lnTo>
                  <a:lnTo>
                    <a:pt x="3139" y="947"/>
                  </a:lnTo>
                  <a:lnTo>
                    <a:pt x="3141" y="952"/>
                  </a:lnTo>
                  <a:lnTo>
                    <a:pt x="3144" y="955"/>
                  </a:lnTo>
                  <a:lnTo>
                    <a:pt x="3144" y="955"/>
                  </a:lnTo>
                  <a:lnTo>
                    <a:pt x="3152" y="962"/>
                  </a:lnTo>
                  <a:lnTo>
                    <a:pt x="3152" y="962"/>
                  </a:lnTo>
                  <a:lnTo>
                    <a:pt x="3168" y="977"/>
                  </a:lnTo>
                  <a:lnTo>
                    <a:pt x="3168" y="977"/>
                  </a:lnTo>
                  <a:lnTo>
                    <a:pt x="3193" y="998"/>
                  </a:lnTo>
                  <a:lnTo>
                    <a:pt x="3193" y="998"/>
                  </a:lnTo>
                  <a:lnTo>
                    <a:pt x="3197" y="1000"/>
                  </a:lnTo>
                  <a:lnTo>
                    <a:pt x="3203" y="1001"/>
                  </a:lnTo>
                  <a:lnTo>
                    <a:pt x="3208" y="1001"/>
                  </a:lnTo>
                  <a:lnTo>
                    <a:pt x="3212" y="999"/>
                  </a:lnTo>
                  <a:lnTo>
                    <a:pt x="3212" y="999"/>
                  </a:lnTo>
                  <a:lnTo>
                    <a:pt x="3261" y="971"/>
                  </a:lnTo>
                  <a:lnTo>
                    <a:pt x="3261" y="971"/>
                  </a:lnTo>
                  <a:lnTo>
                    <a:pt x="3309" y="944"/>
                  </a:lnTo>
                  <a:lnTo>
                    <a:pt x="3309" y="944"/>
                  </a:lnTo>
                  <a:lnTo>
                    <a:pt x="3315" y="942"/>
                  </a:lnTo>
                  <a:lnTo>
                    <a:pt x="3321" y="942"/>
                  </a:lnTo>
                  <a:lnTo>
                    <a:pt x="3326" y="944"/>
                  </a:lnTo>
                  <a:lnTo>
                    <a:pt x="3330" y="946"/>
                  </a:lnTo>
                  <a:lnTo>
                    <a:pt x="3330" y="946"/>
                  </a:lnTo>
                  <a:lnTo>
                    <a:pt x="3351" y="967"/>
                  </a:lnTo>
                  <a:lnTo>
                    <a:pt x="3351" y="967"/>
                  </a:lnTo>
                  <a:lnTo>
                    <a:pt x="3372" y="988"/>
                  </a:lnTo>
                  <a:lnTo>
                    <a:pt x="3372" y="988"/>
                  </a:lnTo>
                  <a:lnTo>
                    <a:pt x="3375" y="992"/>
                  </a:lnTo>
                  <a:lnTo>
                    <a:pt x="3376" y="997"/>
                  </a:lnTo>
                  <a:lnTo>
                    <a:pt x="3376" y="1003"/>
                  </a:lnTo>
                  <a:lnTo>
                    <a:pt x="3374" y="1008"/>
                  </a:lnTo>
                  <a:lnTo>
                    <a:pt x="3374" y="1008"/>
                  </a:lnTo>
                  <a:lnTo>
                    <a:pt x="3347" y="1058"/>
                  </a:lnTo>
                  <a:lnTo>
                    <a:pt x="3347" y="1058"/>
                  </a:lnTo>
                  <a:lnTo>
                    <a:pt x="3319" y="1106"/>
                  </a:lnTo>
                  <a:lnTo>
                    <a:pt x="3319" y="1106"/>
                  </a:lnTo>
                  <a:lnTo>
                    <a:pt x="3317" y="1110"/>
                  </a:lnTo>
                  <a:lnTo>
                    <a:pt x="3317" y="1116"/>
                  </a:lnTo>
                  <a:lnTo>
                    <a:pt x="3318" y="1121"/>
                  </a:lnTo>
                  <a:lnTo>
                    <a:pt x="3320" y="1125"/>
                  </a:lnTo>
                  <a:lnTo>
                    <a:pt x="3320" y="1125"/>
                  </a:lnTo>
                  <a:lnTo>
                    <a:pt x="3341" y="1149"/>
                  </a:lnTo>
                  <a:lnTo>
                    <a:pt x="3341" y="1149"/>
                  </a:lnTo>
                  <a:lnTo>
                    <a:pt x="3363" y="1174"/>
                  </a:lnTo>
                  <a:lnTo>
                    <a:pt x="3363" y="1174"/>
                  </a:lnTo>
                  <a:lnTo>
                    <a:pt x="3367" y="1177"/>
                  </a:lnTo>
                  <a:lnTo>
                    <a:pt x="3371" y="1179"/>
                  </a:lnTo>
                  <a:lnTo>
                    <a:pt x="3376" y="1180"/>
                  </a:lnTo>
                  <a:lnTo>
                    <a:pt x="3381" y="1179"/>
                  </a:lnTo>
                  <a:lnTo>
                    <a:pt x="3381" y="1179"/>
                  </a:lnTo>
                  <a:lnTo>
                    <a:pt x="3433" y="1158"/>
                  </a:lnTo>
                  <a:lnTo>
                    <a:pt x="3433" y="1158"/>
                  </a:lnTo>
                  <a:lnTo>
                    <a:pt x="3486" y="1138"/>
                  </a:lnTo>
                  <a:lnTo>
                    <a:pt x="3486" y="1138"/>
                  </a:lnTo>
                  <a:lnTo>
                    <a:pt x="3491" y="1137"/>
                  </a:lnTo>
                  <a:lnTo>
                    <a:pt x="3496" y="1138"/>
                  </a:lnTo>
                  <a:lnTo>
                    <a:pt x="3502" y="1140"/>
                  </a:lnTo>
                  <a:lnTo>
                    <a:pt x="3506" y="1144"/>
                  </a:lnTo>
                  <a:lnTo>
                    <a:pt x="3506" y="1144"/>
                  </a:lnTo>
                  <a:lnTo>
                    <a:pt x="3511" y="1152"/>
                  </a:lnTo>
                  <a:lnTo>
                    <a:pt x="3511" y="1152"/>
                  </a:lnTo>
                  <a:lnTo>
                    <a:pt x="3516" y="1159"/>
                  </a:lnTo>
                  <a:lnTo>
                    <a:pt x="3516" y="1159"/>
                  </a:lnTo>
                  <a:lnTo>
                    <a:pt x="3531" y="1179"/>
                  </a:lnTo>
                  <a:lnTo>
                    <a:pt x="3540" y="1191"/>
                  </a:lnTo>
                  <a:lnTo>
                    <a:pt x="3540" y="1191"/>
                  </a:lnTo>
                  <a:lnTo>
                    <a:pt x="3542" y="1196"/>
                  </a:lnTo>
                  <a:lnTo>
                    <a:pt x="3543" y="1202"/>
                  </a:lnTo>
                  <a:lnTo>
                    <a:pt x="3542" y="1208"/>
                  </a:lnTo>
                  <a:lnTo>
                    <a:pt x="3539" y="1212"/>
                  </a:lnTo>
                  <a:lnTo>
                    <a:pt x="3539" y="1212"/>
                  </a:lnTo>
                  <a:lnTo>
                    <a:pt x="3506" y="1256"/>
                  </a:lnTo>
                  <a:lnTo>
                    <a:pt x="3506" y="1256"/>
                  </a:lnTo>
                  <a:lnTo>
                    <a:pt x="3470" y="1300"/>
                  </a:lnTo>
                  <a:lnTo>
                    <a:pt x="3470" y="1300"/>
                  </a:lnTo>
                  <a:lnTo>
                    <a:pt x="3467" y="1304"/>
                  </a:lnTo>
                  <a:lnTo>
                    <a:pt x="3466" y="1309"/>
                  </a:lnTo>
                  <a:lnTo>
                    <a:pt x="3466" y="1314"/>
                  </a:lnTo>
                  <a:lnTo>
                    <a:pt x="3468" y="1319"/>
                  </a:lnTo>
                  <a:lnTo>
                    <a:pt x="3468" y="1319"/>
                  </a:lnTo>
                  <a:lnTo>
                    <a:pt x="3485" y="1347"/>
                  </a:lnTo>
                  <a:lnTo>
                    <a:pt x="3485" y="1347"/>
                  </a:lnTo>
                  <a:lnTo>
                    <a:pt x="3497" y="1365"/>
                  </a:lnTo>
                  <a:lnTo>
                    <a:pt x="3502" y="1374"/>
                  </a:lnTo>
                  <a:lnTo>
                    <a:pt x="3502" y="1374"/>
                  </a:lnTo>
                  <a:lnTo>
                    <a:pt x="3506" y="1378"/>
                  </a:lnTo>
                  <a:lnTo>
                    <a:pt x="3510" y="1380"/>
                  </a:lnTo>
                  <a:lnTo>
                    <a:pt x="3515" y="1382"/>
                  </a:lnTo>
                  <a:lnTo>
                    <a:pt x="3520" y="1381"/>
                  </a:lnTo>
                  <a:lnTo>
                    <a:pt x="3520" y="1381"/>
                  </a:lnTo>
                  <a:lnTo>
                    <a:pt x="3575" y="1369"/>
                  </a:lnTo>
                  <a:lnTo>
                    <a:pt x="3575" y="1369"/>
                  </a:lnTo>
                  <a:lnTo>
                    <a:pt x="3630" y="1358"/>
                  </a:lnTo>
                  <a:lnTo>
                    <a:pt x="3630" y="1358"/>
                  </a:lnTo>
                  <a:lnTo>
                    <a:pt x="3635" y="1358"/>
                  </a:lnTo>
                  <a:lnTo>
                    <a:pt x="3641" y="1360"/>
                  </a:lnTo>
                  <a:lnTo>
                    <a:pt x="3645" y="1363"/>
                  </a:lnTo>
                  <a:lnTo>
                    <a:pt x="3649" y="1367"/>
                  </a:lnTo>
                  <a:lnTo>
                    <a:pt x="3675" y="1419"/>
                  </a:lnTo>
                  <a:lnTo>
                    <a:pt x="3675" y="1419"/>
                  </a:lnTo>
                  <a:lnTo>
                    <a:pt x="3676" y="1424"/>
                  </a:lnTo>
                  <a:lnTo>
                    <a:pt x="3676" y="1430"/>
                  </a:lnTo>
                  <a:lnTo>
                    <a:pt x="3674" y="1436"/>
                  </a:lnTo>
                  <a:lnTo>
                    <a:pt x="3671" y="1440"/>
                  </a:lnTo>
                  <a:lnTo>
                    <a:pt x="3671" y="1440"/>
                  </a:lnTo>
                  <a:lnTo>
                    <a:pt x="3630" y="1477"/>
                  </a:lnTo>
                  <a:lnTo>
                    <a:pt x="3630" y="1477"/>
                  </a:lnTo>
                  <a:lnTo>
                    <a:pt x="3588" y="1515"/>
                  </a:lnTo>
                  <a:lnTo>
                    <a:pt x="3588" y="1515"/>
                  </a:lnTo>
                  <a:lnTo>
                    <a:pt x="3584" y="1519"/>
                  </a:lnTo>
                  <a:lnTo>
                    <a:pt x="3583" y="1523"/>
                  </a:lnTo>
                  <a:lnTo>
                    <a:pt x="3582" y="1529"/>
                  </a:lnTo>
                  <a:lnTo>
                    <a:pt x="3583" y="1534"/>
                  </a:lnTo>
                  <a:lnTo>
                    <a:pt x="3583" y="1534"/>
                  </a:lnTo>
                  <a:lnTo>
                    <a:pt x="3587" y="1543"/>
                  </a:lnTo>
                  <a:lnTo>
                    <a:pt x="3587" y="1543"/>
                  </a:lnTo>
                  <a:lnTo>
                    <a:pt x="3593" y="1552"/>
                  </a:lnTo>
                  <a:lnTo>
                    <a:pt x="3597" y="1563"/>
                  </a:lnTo>
                  <a:lnTo>
                    <a:pt x="3597" y="1563"/>
                  </a:lnTo>
                  <a:lnTo>
                    <a:pt x="3609" y="1594"/>
                  </a:lnTo>
                  <a:lnTo>
                    <a:pt x="3609" y="1594"/>
                  </a:lnTo>
                  <a:lnTo>
                    <a:pt x="3611" y="1598"/>
                  </a:lnTo>
                  <a:lnTo>
                    <a:pt x="3615" y="1601"/>
                  </a:lnTo>
                  <a:lnTo>
                    <a:pt x="3620" y="1603"/>
                  </a:lnTo>
                  <a:lnTo>
                    <a:pt x="3625" y="1604"/>
                  </a:lnTo>
                  <a:lnTo>
                    <a:pt x="3625" y="1604"/>
                  </a:lnTo>
                  <a:lnTo>
                    <a:pt x="3681" y="1600"/>
                  </a:lnTo>
                  <a:lnTo>
                    <a:pt x="3681" y="1600"/>
                  </a:lnTo>
                  <a:lnTo>
                    <a:pt x="3738" y="1598"/>
                  </a:lnTo>
                  <a:lnTo>
                    <a:pt x="3738" y="1598"/>
                  </a:lnTo>
                  <a:lnTo>
                    <a:pt x="3743" y="1599"/>
                  </a:lnTo>
                  <a:lnTo>
                    <a:pt x="3747" y="1601"/>
                  </a:lnTo>
                  <a:lnTo>
                    <a:pt x="3751" y="1605"/>
                  </a:lnTo>
                  <a:lnTo>
                    <a:pt x="3754" y="1610"/>
                  </a:lnTo>
                  <a:lnTo>
                    <a:pt x="3759" y="1627"/>
                  </a:lnTo>
                  <a:lnTo>
                    <a:pt x="3759" y="1627"/>
                  </a:lnTo>
                  <a:lnTo>
                    <a:pt x="3767" y="1651"/>
                  </a:lnTo>
                  <a:lnTo>
                    <a:pt x="3767" y="1651"/>
                  </a:lnTo>
                  <a:lnTo>
                    <a:pt x="3770" y="1658"/>
                  </a:lnTo>
                  <a:lnTo>
                    <a:pt x="3770" y="1658"/>
                  </a:lnTo>
                  <a:lnTo>
                    <a:pt x="3772" y="1665"/>
                  </a:lnTo>
                  <a:lnTo>
                    <a:pt x="3772" y="1665"/>
                  </a:lnTo>
                  <a:lnTo>
                    <a:pt x="3772" y="1671"/>
                  </a:lnTo>
                  <a:lnTo>
                    <a:pt x="3771" y="1677"/>
                  </a:lnTo>
                  <a:lnTo>
                    <a:pt x="3769" y="1681"/>
                  </a:lnTo>
                  <a:lnTo>
                    <a:pt x="3765" y="1685"/>
                  </a:lnTo>
                  <a:lnTo>
                    <a:pt x="3765" y="1685"/>
                  </a:lnTo>
                  <a:lnTo>
                    <a:pt x="3718" y="1716"/>
                  </a:lnTo>
                  <a:lnTo>
                    <a:pt x="3718" y="1716"/>
                  </a:lnTo>
                  <a:lnTo>
                    <a:pt x="3671" y="1746"/>
                  </a:lnTo>
                  <a:lnTo>
                    <a:pt x="3671" y="1746"/>
                  </a:lnTo>
                  <a:lnTo>
                    <a:pt x="3667" y="1749"/>
                  </a:lnTo>
                  <a:lnTo>
                    <a:pt x="3665" y="1754"/>
                  </a:lnTo>
                  <a:lnTo>
                    <a:pt x="3664" y="1759"/>
                  </a:lnTo>
                  <a:lnTo>
                    <a:pt x="3664" y="1764"/>
                  </a:lnTo>
                  <a:lnTo>
                    <a:pt x="3664" y="1764"/>
                  </a:lnTo>
                  <a:lnTo>
                    <a:pt x="3667" y="1774"/>
                  </a:lnTo>
                  <a:lnTo>
                    <a:pt x="3667" y="1774"/>
                  </a:lnTo>
                  <a:lnTo>
                    <a:pt x="3672" y="1795"/>
                  </a:lnTo>
                  <a:lnTo>
                    <a:pt x="3672" y="1795"/>
                  </a:lnTo>
                  <a:lnTo>
                    <a:pt x="3679" y="1827"/>
                  </a:lnTo>
                  <a:lnTo>
                    <a:pt x="3679" y="1827"/>
                  </a:lnTo>
                  <a:lnTo>
                    <a:pt x="3681" y="1832"/>
                  </a:lnTo>
                  <a:lnTo>
                    <a:pt x="3684" y="1836"/>
                  </a:lnTo>
                  <a:lnTo>
                    <a:pt x="3690" y="1838"/>
                  </a:lnTo>
                  <a:lnTo>
                    <a:pt x="3695" y="1840"/>
                  </a:lnTo>
                  <a:lnTo>
                    <a:pt x="3695" y="1840"/>
                  </a:lnTo>
                  <a:lnTo>
                    <a:pt x="3750" y="1845"/>
                  </a:lnTo>
                  <a:lnTo>
                    <a:pt x="3750" y="1845"/>
                  </a:lnTo>
                  <a:lnTo>
                    <a:pt x="3805" y="1851"/>
                  </a:lnTo>
                  <a:lnTo>
                    <a:pt x="3805" y="1851"/>
                  </a:lnTo>
                  <a:lnTo>
                    <a:pt x="3810" y="1853"/>
                  </a:lnTo>
                  <a:lnTo>
                    <a:pt x="3815" y="1857"/>
                  </a:lnTo>
                  <a:lnTo>
                    <a:pt x="3818" y="1861"/>
                  </a:lnTo>
                  <a:lnTo>
                    <a:pt x="3820" y="1866"/>
                  </a:lnTo>
                  <a:lnTo>
                    <a:pt x="3820" y="1866"/>
                  </a:lnTo>
                  <a:lnTo>
                    <a:pt x="3825" y="1895"/>
                  </a:lnTo>
                  <a:lnTo>
                    <a:pt x="3825" y="1895"/>
                  </a:lnTo>
                  <a:lnTo>
                    <a:pt x="3829" y="1915"/>
                  </a:lnTo>
                  <a:lnTo>
                    <a:pt x="3830" y="1924"/>
                  </a:lnTo>
                  <a:lnTo>
                    <a:pt x="3830" y="1924"/>
                  </a:lnTo>
                  <a:lnTo>
                    <a:pt x="3829" y="1929"/>
                  </a:lnTo>
                  <a:lnTo>
                    <a:pt x="3828" y="1934"/>
                  </a:lnTo>
                  <a:lnTo>
                    <a:pt x="3823" y="1939"/>
                  </a:lnTo>
                  <a:lnTo>
                    <a:pt x="3819" y="1942"/>
                  </a:lnTo>
                  <a:lnTo>
                    <a:pt x="3819" y="1942"/>
                  </a:lnTo>
                  <a:lnTo>
                    <a:pt x="3768" y="1965"/>
                  </a:lnTo>
                  <a:lnTo>
                    <a:pt x="3768" y="1965"/>
                  </a:lnTo>
                  <a:lnTo>
                    <a:pt x="3717" y="1987"/>
                  </a:lnTo>
                  <a:lnTo>
                    <a:pt x="3717" y="1987"/>
                  </a:lnTo>
                  <a:lnTo>
                    <a:pt x="3713" y="1990"/>
                  </a:lnTo>
                  <a:lnTo>
                    <a:pt x="3710" y="1994"/>
                  </a:lnTo>
                  <a:lnTo>
                    <a:pt x="3708" y="2000"/>
                  </a:lnTo>
                  <a:lnTo>
                    <a:pt x="3707" y="2005"/>
                  </a:lnTo>
                  <a:lnTo>
                    <a:pt x="3712" y="2069"/>
                  </a:lnTo>
                  <a:lnTo>
                    <a:pt x="3712" y="2069"/>
                  </a:lnTo>
                  <a:lnTo>
                    <a:pt x="3714" y="2074"/>
                  </a:lnTo>
                  <a:lnTo>
                    <a:pt x="3716" y="2078"/>
                  </a:lnTo>
                  <a:lnTo>
                    <a:pt x="3720" y="2081"/>
                  </a:lnTo>
                  <a:lnTo>
                    <a:pt x="3725" y="2083"/>
                  </a:lnTo>
                  <a:lnTo>
                    <a:pt x="3725" y="2083"/>
                  </a:lnTo>
                  <a:lnTo>
                    <a:pt x="3779" y="2098"/>
                  </a:lnTo>
                  <a:lnTo>
                    <a:pt x="3779" y="2098"/>
                  </a:lnTo>
                  <a:lnTo>
                    <a:pt x="3833" y="2113"/>
                  </a:lnTo>
                  <a:lnTo>
                    <a:pt x="3833" y="2113"/>
                  </a:lnTo>
                  <a:lnTo>
                    <a:pt x="3838" y="2115"/>
                  </a:lnTo>
                  <a:lnTo>
                    <a:pt x="3842" y="2119"/>
                  </a:lnTo>
                  <a:lnTo>
                    <a:pt x="3844" y="2124"/>
                  </a:lnTo>
                  <a:lnTo>
                    <a:pt x="3845" y="2129"/>
                  </a:lnTo>
                  <a:lnTo>
                    <a:pt x="3846" y="2147"/>
                  </a:lnTo>
                  <a:lnTo>
                    <a:pt x="3846" y="2147"/>
                  </a:lnTo>
                  <a:lnTo>
                    <a:pt x="3846" y="2173"/>
                  </a:lnTo>
                  <a:lnTo>
                    <a:pt x="3845" y="2188"/>
                  </a:lnTo>
                  <a:lnTo>
                    <a:pt x="3845" y="2188"/>
                  </a:lnTo>
                  <a:lnTo>
                    <a:pt x="3844" y="2193"/>
                  </a:lnTo>
                  <a:lnTo>
                    <a:pt x="3842" y="2198"/>
                  </a:lnTo>
                  <a:lnTo>
                    <a:pt x="3838" y="2202"/>
                  </a:lnTo>
                  <a:lnTo>
                    <a:pt x="3833" y="2204"/>
                  </a:lnTo>
                  <a:lnTo>
                    <a:pt x="3833" y="2204"/>
                  </a:lnTo>
                  <a:lnTo>
                    <a:pt x="3779" y="2219"/>
                  </a:lnTo>
                  <a:lnTo>
                    <a:pt x="3779" y="2219"/>
                  </a:lnTo>
                  <a:lnTo>
                    <a:pt x="3725" y="2234"/>
                  </a:lnTo>
                  <a:lnTo>
                    <a:pt x="3725" y="2234"/>
                  </a:lnTo>
                  <a:lnTo>
                    <a:pt x="3720" y="2236"/>
                  </a:lnTo>
                  <a:lnTo>
                    <a:pt x="3716" y="2240"/>
                  </a:lnTo>
                  <a:lnTo>
                    <a:pt x="3714" y="2244"/>
                  </a:lnTo>
                  <a:lnTo>
                    <a:pt x="3712" y="2249"/>
                  </a:lnTo>
                  <a:lnTo>
                    <a:pt x="3708" y="2313"/>
                  </a:lnTo>
                  <a:lnTo>
                    <a:pt x="3708" y="2313"/>
                  </a:lnTo>
                  <a:lnTo>
                    <a:pt x="3708" y="2318"/>
                  </a:lnTo>
                  <a:lnTo>
                    <a:pt x="3710" y="2322"/>
                  </a:lnTo>
                  <a:lnTo>
                    <a:pt x="3713" y="2327"/>
                  </a:lnTo>
                  <a:lnTo>
                    <a:pt x="3718" y="2330"/>
                  </a:lnTo>
                  <a:lnTo>
                    <a:pt x="3718" y="2330"/>
                  </a:lnTo>
                  <a:lnTo>
                    <a:pt x="3769" y="2352"/>
                  </a:lnTo>
                  <a:lnTo>
                    <a:pt x="3769" y="2352"/>
                  </a:lnTo>
                  <a:lnTo>
                    <a:pt x="3820" y="2376"/>
                  </a:lnTo>
                  <a:lnTo>
                    <a:pt x="3820" y="2376"/>
                  </a:lnTo>
                  <a:lnTo>
                    <a:pt x="3824" y="2379"/>
                  </a:lnTo>
                  <a:lnTo>
                    <a:pt x="3828" y="2383"/>
                  </a:lnTo>
                  <a:lnTo>
                    <a:pt x="3830" y="2388"/>
                  </a:lnTo>
                  <a:lnTo>
                    <a:pt x="3830" y="2393"/>
                  </a:lnTo>
                  <a:lnTo>
                    <a:pt x="3830" y="2393"/>
                  </a:lnTo>
                  <a:lnTo>
                    <a:pt x="3829" y="2402"/>
                  </a:lnTo>
                  <a:lnTo>
                    <a:pt x="3825" y="2423"/>
                  </a:lnTo>
                  <a:lnTo>
                    <a:pt x="3825" y="2423"/>
                  </a:lnTo>
                  <a:lnTo>
                    <a:pt x="3820" y="2451"/>
                  </a:lnTo>
                  <a:lnTo>
                    <a:pt x="3820" y="2451"/>
                  </a:lnTo>
                  <a:lnTo>
                    <a:pt x="3818" y="2456"/>
                  </a:lnTo>
                  <a:lnTo>
                    <a:pt x="3815" y="2460"/>
                  </a:lnTo>
                  <a:lnTo>
                    <a:pt x="3811" y="2463"/>
                  </a:lnTo>
                  <a:lnTo>
                    <a:pt x="3806" y="2466"/>
                  </a:lnTo>
                  <a:lnTo>
                    <a:pt x="3806" y="2466"/>
                  </a:lnTo>
                  <a:lnTo>
                    <a:pt x="3750" y="2472"/>
                  </a:lnTo>
                  <a:lnTo>
                    <a:pt x="3750" y="2472"/>
                  </a:lnTo>
                  <a:lnTo>
                    <a:pt x="3695" y="2478"/>
                  </a:lnTo>
                  <a:lnTo>
                    <a:pt x="3695" y="2478"/>
                  </a:lnTo>
                  <a:lnTo>
                    <a:pt x="3690" y="2479"/>
                  </a:lnTo>
                  <a:lnTo>
                    <a:pt x="3685" y="2482"/>
                  </a:lnTo>
                  <a:lnTo>
                    <a:pt x="3681" y="2486"/>
                  </a:lnTo>
                  <a:lnTo>
                    <a:pt x="3679" y="2490"/>
                  </a:lnTo>
                  <a:lnTo>
                    <a:pt x="3679" y="2490"/>
                  </a:lnTo>
                  <a:lnTo>
                    <a:pt x="3672" y="2522"/>
                  </a:lnTo>
                  <a:lnTo>
                    <a:pt x="3672" y="2522"/>
                  </a:lnTo>
                  <a:lnTo>
                    <a:pt x="3667" y="2543"/>
                  </a:lnTo>
                  <a:lnTo>
                    <a:pt x="3667" y="2543"/>
                  </a:lnTo>
                  <a:lnTo>
                    <a:pt x="3665" y="2553"/>
                  </a:lnTo>
                  <a:lnTo>
                    <a:pt x="3665" y="2553"/>
                  </a:lnTo>
                  <a:lnTo>
                    <a:pt x="3664" y="2558"/>
                  </a:lnTo>
                  <a:lnTo>
                    <a:pt x="3666" y="2564"/>
                  </a:lnTo>
                  <a:lnTo>
                    <a:pt x="3668" y="2568"/>
                  </a:lnTo>
                  <a:lnTo>
                    <a:pt x="3672" y="2572"/>
                  </a:lnTo>
                  <a:lnTo>
                    <a:pt x="3672" y="2572"/>
                  </a:lnTo>
                  <a:lnTo>
                    <a:pt x="3719" y="2601"/>
                  </a:lnTo>
                  <a:lnTo>
                    <a:pt x="3719" y="2601"/>
                  </a:lnTo>
                  <a:lnTo>
                    <a:pt x="3766" y="2632"/>
                  </a:lnTo>
                  <a:lnTo>
                    <a:pt x="3766" y="2632"/>
                  </a:lnTo>
                  <a:lnTo>
                    <a:pt x="3770" y="2636"/>
                  </a:lnTo>
                  <a:lnTo>
                    <a:pt x="3772" y="2641"/>
                  </a:lnTo>
                  <a:lnTo>
                    <a:pt x="3773" y="2646"/>
                  </a:lnTo>
                  <a:lnTo>
                    <a:pt x="3773" y="2651"/>
                  </a:lnTo>
                  <a:lnTo>
                    <a:pt x="3773" y="2651"/>
                  </a:lnTo>
                  <a:lnTo>
                    <a:pt x="3770" y="2661"/>
                  </a:lnTo>
                  <a:lnTo>
                    <a:pt x="3770" y="2661"/>
                  </a:lnTo>
                  <a:lnTo>
                    <a:pt x="3767" y="2669"/>
                  </a:lnTo>
                  <a:lnTo>
                    <a:pt x="3767" y="2669"/>
                  </a:lnTo>
                  <a:lnTo>
                    <a:pt x="3759" y="2693"/>
                  </a:lnTo>
                  <a:lnTo>
                    <a:pt x="3755" y="2708"/>
                  </a:lnTo>
                  <a:lnTo>
                    <a:pt x="3755" y="2708"/>
                  </a:lnTo>
                  <a:lnTo>
                    <a:pt x="3752" y="2712"/>
                  </a:lnTo>
                  <a:lnTo>
                    <a:pt x="3748" y="2716"/>
                  </a:lnTo>
                  <a:lnTo>
                    <a:pt x="3744" y="2719"/>
                  </a:lnTo>
                  <a:lnTo>
                    <a:pt x="3739" y="2719"/>
                  </a:lnTo>
                  <a:lnTo>
                    <a:pt x="3739" y="2719"/>
                  </a:lnTo>
                  <a:lnTo>
                    <a:pt x="3682" y="2717"/>
                  </a:lnTo>
                  <a:lnTo>
                    <a:pt x="3682" y="2717"/>
                  </a:lnTo>
                  <a:lnTo>
                    <a:pt x="3626" y="2714"/>
                  </a:lnTo>
                  <a:lnTo>
                    <a:pt x="3626" y="2714"/>
                  </a:lnTo>
                  <a:lnTo>
                    <a:pt x="3621" y="2714"/>
                  </a:lnTo>
                  <a:lnTo>
                    <a:pt x="3616" y="2716"/>
                  </a:lnTo>
                  <a:lnTo>
                    <a:pt x="3612" y="2720"/>
                  </a:lnTo>
                  <a:lnTo>
                    <a:pt x="3609" y="2724"/>
                  </a:lnTo>
                  <a:lnTo>
                    <a:pt x="3609" y="2724"/>
                  </a:lnTo>
                  <a:lnTo>
                    <a:pt x="3598" y="2754"/>
                  </a:lnTo>
                  <a:lnTo>
                    <a:pt x="3598" y="2754"/>
                  </a:lnTo>
                  <a:lnTo>
                    <a:pt x="3588" y="2774"/>
                  </a:lnTo>
                  <a:lnTo>
                    <a:pt x="3588" y="2774"/>
                  </a:lnTo>
                  <a:lnTo>
                    <a:pt x="3584" y="2783"/>
                  </a:lnTo>
                  <a:lnTo>
                    <a:pt x="3584" y="2783"/>
                  </a:lnTo>
                  <a:lnTo>
                    <a:pt x="3583" y="2788"/>
                  </a:lnTo>
                  <a:lnTo>
                    <a:pt x="3584" y="2793"/>
                  </a:lnTo>
                  <a:lnTo>
                    <a:pt x="3585" y="2799"/>
                  </a:lnTo>
                  <a:lnTo>
                    <a:pt x="3589" y="2803"/>
                  </a:lnTo>
                  <a:lnTo>
                    <a:pt x="3589" y="2803"/>
                  </a:lnTo>
                  <a:lnTo>
                    <a:pt x="3631" y="2839"/>
                  </a:lnTo>
                  <a:lnTo>
                    <a:pt x="3631" y="2839"/>
                  </a:lnTo>
                  <a:lnTo>
                    <a:pt x="3672" y="2878"/>
                  </a:lnTo>
                  <a:lnTo>
                    <a:pt x="3672" y="2878"/>
                  </a:lnTo>
                  <a:lnTo>
                    <a:pt x="3675" y="2882"/>
                  </a:lnTo>
                  <a:lnTo>
                    <a:pt x="3677" y="2887"/>
                  </a:lnTo>
                  <a:lnTo>
                    <a:pt x="3677" y="2893"/>
                  </a:lnTo>
                  <a:lnTo>
                    <a:pt x="3676" y="2898"/>
                  </a:lnTo>
                  <a:lnTo>
                    <a:pt x="3650" y="2950"/>
                  </a:lnTo>
                  <a:lnTo>
                    <a:pt x="3650" y="2950"/>
                  </a:lnTo>
                  <a:lnTo>
                    <a:pt x="3647" y="2955"/>
                  </a:lnTo>
                  <a:lnTo>
                    <a:pt x="3642" y="2958"/>
                  </a:lnTo>
                  <a:lnTo>
                    <a:pt x="3636" y="2959"/>
                  </a:lnTo>
                  <a:lnTo>
                    <a:pt x="3631" y="2959"/>
                  </a:lnTo>
                  <a:lnTo>
                    <a:pt x="3631" y="2959"/>
                  </a:lnTo>
                  <a:lnTo>
                    <a:pt x="3576" y="2948"/>
                  </a:lnTo>
                  <a:lnTo>
                    <a:pt x="3576" y="2948"/>
                  </a:lnTo>
                  <a:lnTo>
                    <a:pt x="3521" y="2936"/>
                  </a:lnTo>
                  <a:lnTo>
                    <a:pt x="3521" y="2936"/>
                  </a:lnTo>
                  <a:lnTo>
                    <a:pt x="3516" y="2936"/>
                  </a:lnTo>
                  <a:lnTo>
                    <a:pt x="3511" y="2937"/>
                  </a:lnTo>
                  <a:lnTo>
                    <a:pt x="3507" y="2940"/>
                  </a:lnTo>
                  <a:lnTo>
                    <a:pt x="3504" y="2944"/>
                  </a:lnTo>
                  <a:lnTo>
                    <a:pt x="3504" y="2944"/>
                  </a:lnTo>
                  <a:lnTo>
                    <a:pt x="3499" y="2952"/>
                  </a:lnTo>
                  <a:lnTo>
                    <a:pt x="3487" y="2971"/>
                  </a:lnTo>
                  <a:lnTo>
                    <a:pt x="3487" y="2971"/>
                  </a:lnTo>
                  <a:lnTo>
                    <a:pt x="3469" y="2999"/>
                  </a:lnTo>
                  <a:lnTo>
                    <a:pt x="3469" y="2999"/>
                  </a:lnTo>
                  <a:lnTo>
                    <a:pt x="3468" y="3003"/>
                  </a:lnTo>
                  <a:lnTo>
                    <a:pt x="3467" y="3008"/>
                  </a:lnTo>
                  <a:lnTo>
                    <a:pt x="3468" y="3014"/>
                  </a:lnTo>
                  <a:lnTo>
                    <a:pt x="3471" y="3018"/>
                  </a:lnTo>
                  <a:lnTo>
                    <a:pt x="3471" y="3018"/>
                  </a:lnTo>
                  <a:lnTo>
                    <a:pt x="3507" y="3061"/>
                  </a:lnTo>
                  <a:lnTo>
                    <a:pt x="3507" y="3061"/>
                  </a:lnTo>
                  <a:lnTo>
                    <a:pt x="3541" y="3105"/>
                  </a:lnTo>
                  <a:lnTo>
                    <a:pt x="3541" y="3105"/>
                  </a:lnTo>
                  <a:lnTo>
                    <a:pt x="3543" y="3110"/>
                  </a:lnTo>
                  <a:lnTo>
                    <a:pt x="3544" y="3115"/>
                  </a:lnTo>
                  <a:lnTo>
                    <a:pt x="3543" y="3121"/>
                  </a:lnTo>
                  <a:lnTo>
                    <a:pt x="3541" y="3126"/>
                  </a:lnTo>
                  <a:lnTo>
                    <a:pt x="3531" y="3141"/>
                  </a:lnTo>
                  <a:lnTo>
                    <a:pt x="3531" y="3141"/>
                  </a:lnTo>
                  <a:lnTo>
                    <a:pt x="3516" y="3161"/>
                  </a:lnTo>
                  <a:lnTo>
                    <a:pt x="3516" y="3161"/>
                  </a:lnTo>
                  <a:lnTo>
                    <a:pt x="3512" y="3167"/>
                  </a:lnTo>
                  <a:lnTo>
                    <a:pt x="3512" y="3167"/>
                  </a:lnTo>
                  <a:lnTo>
                    <a:pt x="3508" y="3174"/>
                  </a:lnTo>
                  <a:lnTo>
                    <a:pt x="3508" y="3174"/>
                  </a:lnTo>
                  <a:lnTo>
                    <a:pt x="3504" y="3177"/>
                  </a:lnTo>
                  <a:lnTo>
                    <a:pt x="3499" y="3180"/>
                  </a:lnTo>
                  <a:lnTo>
                    <a:pt x="3493" y="3180"/>
                  </a:lnTo>
                  <a:lnTo>
                    <a:pt x="3487" y="3180"/>
                  </a:lnTo>
                  <a:lnTo>
                    <a:pt x="3487" y="3180"/>
                  </a:lnTo>
                  <a:lnTo>
                    <a:pt x="3435" y="3159"/>
                  </a:lnTo>
                  <a:lnTo>
                    <a:pt x="3435" y="3159"/>
                  </a:lnTo>
                  <a:lnTo>
                    <a:pt x="3383" y="3139"/>
                  </a:lnTo>
                  <a:lnTo>
                    <a:pt x="3383" y="3139"/>
                  </a:lnTo>
                  <a:lnTo>
                    <a:pt x="3378" y="3138"/>
                  </a:lnTo>
                  <a:lnTo>
                    <a:pt x="3373" y="3139"/>
                  </a:lnTo>
                  <a:lnTo>
                    <a:pt x="3368" y="3141"/>
                  </a:lnTo>
                  <a:lnTo>
                    <a:pt x="3364" y="3144"/>
                  </a:lnTo>
                  <a:lnTo>
                    <a:pt x="3364" y="3144"/>
                  </a:lnTo>
                  <a:lnTo>
                    <a:pt x="3358" y="3152"/>
                  </a:lnTo>
                  <a:lnTo>
                    <a:pt x="3358" y="3152"/>
                  </a:lnTo>
                  <a:lnTo>
                    <a:pt x="3343" y="3168"/>
                  </a:lnTo>
                  <a:lnTo>
                    <a:pt x="3343" y="3168"/>
                  </a:lnTo>
                  <a:lnTo>
                    <a:pt x="3322" y="3193"/>
                  </a:lnTo>
                  <a:lnTo>
                    <a:pt x="3322" y="3193"/>
                  </a:lnTo>
                  <a:lnTo>
                    <a:pt x="3320" y="3197"/>
                  </a:lnTo>
                  <a:lnTo>
                    <a:pt x="3319" y="3203"/>
                  </a:lnTo>
                  <a:lnTo>
                    <a:pt x="3319" y="3208"/>
                  </a:lnTo>
                  <a:lnTo>
                    <a:pt x="3321" y="3212"/>
                  </a:lnTo>
                  <a:lnTo>
                    <a:pt x="3321" y="3212"/>
                  </a:lnTo>
                  <a:lnTo>
                    <a:pt x="3348" y="3261"/>
                  </a:lnTo>
                  <a:lnTo>
                    <a:pt x="3348" y="3261"/>
                  </a:lnTo>
                  <a:lnTo>
                    <a:pt x="3376" y="3309"/>
                  </a:lnTo>
                  <a:lnTo>
                    <a:pt x="3376" y="3309"/>
                  </a:lnTo>
                  <a:lnTo>
                    <a:pt x="3378" y="3315"/>
                  </a:lnTo>
                  <a:lnTo>
                    <a:pt x="3378" y="3321"/>
                  </a:lnTo>
                  <a:lnTo>
                    <a:pt x="3376" y="3326"/>
                  </a:lnTo>
                  <a:lnTo>
                    <a:pt x="3373" y="3330"/>
                  </a:lnTo>
                  <a:lnTo>
                    <a:pt x="3373" y="3330"/>
                  </a:lnTo>
                  <a:lnTo>
                    <a:pt x="3353" y="3351"/>
                  </a:lnTo>
                  <a:lnTo>
                    <a:pt x="3353" y="3351"/>
                  </a:lnTo>
                  <a:lnTo>
                    <a:pt x="3332" y="3372"/>
                  </a:lnTo>
                  <a:lnTo>
                    <a:pt x="3332" y="3372"/>
                  </a:lnTo>
                  <a:lnTo>
                    <a:pt x="3328" y="3375"/>
                  </a:lnTo>
                  <a:lnTo>
                    <a:pt x="3322" y="3376"/>
                  </a:lnTo>
                  <a:lnTo>
                    <a:pt x="3317" y="3376"/>
                  </a:lnTo>
                  <a:lnTo>
                    <a:pt x="3312" y="3374"/>
                  </a:lnTo>
                  <a:lnTo>
                    <a:pt x="3312" y="3374"/>
                  </a:lnTo>
                  <a:lnTo>
                    <a:pt x="3262" y="3347"/>
                  </a:lnTo>
                  <a:lnTo>
                    <a:pt x="3262" y="3347"/>
                  </a:lnTo>
                  <a:lnTo>
                    <a:pt x="3214" y="3319"/>
                  </a:lnTo>
                  <a:lnTo>
                    <a:pt x="3214" y="3319"/>
                  </a:lnTo>
                  <a:lnTo>
                    <a:pt x="3210" y="3317"/>
                  </a:lnTo>
                  <a:lnTo>
                    <a:pt x="3204" y="3317"/>
                  </a:lnTo>
                  <a:lnTo>
                    <a:pt x="3199" y="3318"/>
                  </a:lnTo>
                  <a:lnTo>
                    <a:pt x="3195" y="3320"/>
                  </a:lnTo>
                  <a:lnTo>
                    <a:pt x="3195" y="3320"/>
                  </a:lnTo>
                  <a:lnTo>
                    <a:pt x="3171" y="3341"/>
                  </a:lnTo>
                  <a:lnTo>
                    <a:pt x="3171" y="3341"/>
                  </a:lnTo>
                  <a:lnTo>
                    <a:pt x="3146" y="3363"/>
                  </a:lnTo>
                  <a:lnTo>
                    <a:pt x="3146" y="3363"/>
                  </a:lnTo>
                  <a:lnTo>
                    <a:pt x="3143" y="3367"/>
                  </a:lnTo>
                  <a:lnTo>
                    <a:pt x="3141" y="3371"/>
                  </a:lnTo>
                  <a:lnTo>
                    <a:pt x="3140" y="3376"/>
                  </a:lnTo>
                  <a:lnTo>
                    <a:pt x="3141" y="3381"/>
                  </a:lnTo>
                  <a:lnTo>
                    <a:pt x="3141" y="3381"/>
                  </a:lnTo>
                  <a:lnTo>
                    <a:pt x="3161" y="3433"/>
                  </a:lnTo>
                  <a:lnTo>
                    <a:pt x="3161" y="3433"/>
                  </a:lnTo>
                  <a:lnTo>
                    <a:pt x="3182" y="3486"/>
                  </a:lnTo>
                  <a:lnTo>
                    <a:pt x="3182" y="3486"/>
                  </a:lnTo>
                  <a:lnTo>
                    <a:pt x="3182" y="3491"/>
                  </a:lnTo>
                  <a:lnTo>
                    <a:pt x="3182" y="3496"/>
                  </a:lnTo>
                  <a:lnTo>
                    <a:pt x="3179" y="3502"/>
                  </a:lnTo>
                  <a:lnTo>
                    <a:pt x="3176" y="3506"/>
                  </a:lnTo>
                  <a:lnTo>
                    <a:pt x="3176" y="3506"/>
                  </a:lnTo>
                  <a:lnTo>
                    <a:pt x="3168" y="3511"/>
                  </a:lnTo>
                  <a:lnTo>
                    <a:pt x="3168" y="3511"/>
                  </a:lnTo>
                  <a:lnTo>
                    <a:pt x="3161" y="3516"/>
                  </a:lnTo>
                  <a:lnTo>
                    <a:pt x="3161" y="3516"/>
                  </a:lnTo>
                  <a:lnTo>
                    <a:pt x="3141" y="3531"/>
                  </a:lnTo>
                  <a:lnTo>
                    <a:pt x="3129" y="3540"/>
                  </a:lnTo>
                  <a:lnTo>
                    <a:pt x="3129" y="3540"/>
                  </a:lnTo>
                  <a:lnTo>
                    <a:pt x="3124" y="3542"/>
                  </a:lnTo>
                  <a:lnTo>
                    <a:pt x="3117" y="3543"/>
                  </a:lnTo>
                  <a:lnTo>
                    <a:pt x="3112" y="3542"/>
                  </a:lnTo>
                  <a:lnTo>
                    <a:pt x="3108" y="3539"/>
                  </a:lnTo>
                  <a:lnTo>
                    <a:pt x="3108" y="3539"/>
                  </a:lnTo>
                  <a:lnTo>
                    <a:pt x="3064" y="3506"/>
                  </a:lnTo>
                  <a:lnTo>
                    <a:pt x="3064" y="3506"/>
                  </a:lnTo>
                  <a:lnTo>
                    <a:pt x="3020" y="3470"/>
                  </a:lnTo>
                  <a:lnTo>
                    <a:pt x="3020" y="3470"/>
                  </a:lnTo>
                  <a:lnTo>
                    <a:pt x="3016" y="3467"/>
                  </a:lnTo>
                  <a:lnTo>
                    <a:pt x="3011" y="3466"/>
                  </a:lnTo>
                  <a:lnTo>
                    <a:pt x="3005" y="3466"/>
                  </a:lnTo>
                  <a:lnTo>
                    <a:pt x="3001" y="3468"/>
                  </a:lnTo>
                  <a:lnTo>
                    <a:pt x="3001" y="3468"/>
                  </a:lnTo>
                  <a:lnTo>
                    <a:pt x="2973" y="3485"/>
                  </a:lnTo>
                  <a:lnTo>
                    <a:pt x="2973" y="3485"/>
                  </a:lnTo>
                  <a:lnTo>
                    <a:pt x="2955" y="3497"/>
                  </a:lnTo>
                  <a:lnTo>
                    <a:pt x="2946" y="3502"/>
                  </a:lnTo>
                  <a:lnTo>
                    <a:pt x="2946" y="3502"/>
                  </a:lnTo>
                  <a:lnTo>
                    <a:pt x="2942" y="3506"/>
                  </a:lnTo>
                  <a:lnTo>
                    <a:pt x="2940" y="3510"/>
                  </a:lnTo>
                  <a:lnTo>
                    <a:pt x="2938" y="3515"/>
                  </a:lnTo>
                  <a:lnTo>
                    <a:pt x="2939" y="3520"/>
                  </a:lnTo>
                  <a:lnTo>
                    <a:pt x="2939" y="3520"/>
                  </a:lnTo>
                  <a:lnTo>
                    <a:pt x="2951" y="3575"/>
                  </a:lnTo>
                  <a:lnTo>
                    <a:pt x="2951" y="3575"/>
                  </a:lnTo>
                  <a:lnTo>
                    <a:pt x="2962" y="3630"/>
                  </a:lnTo>
                  <a:lnTo>
                    <a:pt x="2962" y="3630"/>
                  </a:lnTo>
                  <a:lnTo>
                    <a:pt x="2962" y="3635"/>
                  </a:lnTo>
                  <a:lnTo>
                    <a:pt x="2960" y="3641"/>
                  </a:lnTo>
                  <a:lnTo>
                    <a:pt x="2957" y="3645"/>
                  </a:lnTo>
                  <a:lnTo>
                    <a:pt x="2953" y="3649"/>
                  </a:lnTo>
                  <a:lnTo>
                    <a:pt x="2901" y="3675"/>
                  </a:lnTo>
                  <a:lnTo>
                    <a:pt x="2901" y="3675"/>
                  </a:lnTo>
                  <a:lnTo>
                    <a:pt x="2896" y="3676"/>
                  </a:lnTo>
                  <a:lnTo>
                    <a:pt x="2890" y="3676"/>
                  </a:lnTo>
                  <a:lnTo>
                    <a:pt x="2884" y="3674"/>
                  </a:lnTo>
                  <a:lnTo>
                    <a:pt x="2880" y="3671"/>
                  </a:lnTo>
                  <a:lnTo>
                    <a:pt x="2880" y="3671"/>
                  </a:lnTo>
                  <a:lnTo>
                    <a:pt x="2843" y="3630"/>
                  </a:lnTo>
                  <a:lnTo>
                    <a:pt x="2843" y="3630"/>
                  </a:lnTo>
                  <a:lnTo>
                    <a:pt x="2805" y="3588"/>
                  </a:lnTo>
                  <a:lnTo>
                    <a:pt x="2805" y="3588"/>
                  </a:lnTo>
                  <a:lnTo>
                    <a:pt x="2801" y="3584"/>
                  </a:lnTo>
                  <a:lnTo>
                    <a:pt x="2797" y="3583"/>
                  </a:lnTo>
                  <a:lnTo>
                    <a:pt x="2790" y="3582"/>
                  </a:lnTo>
                  <a:lnTo>
                    <a:pt x="2786" y="3583"/>
                  </a:lnTo>
                  <a:lnTo>
                    <a:pt x="2786" y="3583"/>
                  </a:lnTo>
                  <a:lnTo>
                    <a:pt x="2777" y="3587"/>
                  </a:lnTo>
                  <a:lnTo>
                    <a:pt x="2777" y="3587"/>
                  </a:lnTo>
                  <a:lnTo>
                    <a:pt x="2757" y="3597"/>
                  </a:lnTo>
                  <a:lnTo>
                    <a:pt x="2757" y="3597"/>
                  </a:lnTo>
                  <a:lnTo>
                    <a:pt x="2726" y="3609"/>
                  </a:lnTo>
                  <a:lnTo>
                    <a:pt x="2726" y="3609"/>
                  </a:lnTo>
                  <a:lnTo>
                    <a:pt x="2722" y="3611"/>
                  </a:lnTo>
                  <a:lnTo>
                    <a:pt x="2719" y="3615"/>
                  </a:lnTo>
                  <a:lnTo>
                    <a:pt x="2717" y="3620"/>
                  </a:lnTo>
                  <a:lnTo>
                    <a:pt x="2716" y="3625"/>
                  </a:lnTo>
                  <a:lnTo>
                    <a:pt x="2716" y="3625"/>
                  </a:lnTo>
                  <a:lnTo>
                    <a:pt x="2720" y="3681"/>
                  </a:lnTo>
                  <a:lnTo>
                    <a:pt x="2720" y="3681"/>
                  </a:lnTo>
                  <a:lnTo>
                    <a:pt x="2722" y="3738"/>
                  </a:lnTo>
                  <a:lnTo>
                    <a:pt x="2722" y="3738"/>
                  </a:lnTo>
                  <a:lnTo>
                    <a:pt x="2721" y="3743"/>
                  </a:lnTo>
                  <a:lnTo>
                    <a:pt x="2719" y="3747"/>
                  </a:lnTo>
                  <a:lnTo>
                    <a:pt x="2715" y="3751"/>
                  </a:lnTo>
                  <a:lnTo>
                    <a:pt x="2710" y="3754"/>
                  </a:lnTo>
                  <a:lnTo>
                    <a:pt x="2693" y="3759"/>
                  </a:lnTo>
                  <a:lnTo>
                    <a:pt x="2693" y="3759"/>
                  </a:lnTo>
                  <a:lnTo>
                    <a:pt x="2669" y="3767"/>
                  </a:lnTo>
                  <a:lnTo>
                    <a:pt x="2669" y="3767"/>
                  </a:lnTo>
                  <a:lnTo>
                    <a:pt x="2662" y="3770"/>
                  </a:lnTo>
                  <a:lnTo>
                    <a:pt x="2662" y="3770"/>
                  </a:lnTo>
                  <a:lnTo>
                    <a:pt x="2655" y="3772"/>
                  </a:lnTo>
                  <a:lnTo>
                    <a:pt x="2655" y="3772"/>
                  </a:lnTo>
                  <a:lnTo>
                    <a:pt x="2649" y="3772"/>
                  </a:lnTo>
                  <a:lnTo>
                    <a:pt x="2643" y="3771"/>
                  </a:lnTo>
                  <a:lnTo>
                    <a:pt x="2639" y="3769"/>
                  </a:lnTo>
                  <a:lnTo>
                    <a:pt x="2635" y="3765"/>
                  </a:lnTo>
                  <a:lnTo>
                    <a:pt x="2635" y="3765"/>
                  </a:lnTo>
                  <a:lnTo>
                    <a:pt x="2603" y="3718"/>
                  </a:lnTo>
                  <a:lnTo>
                    <a:pt x="2603" y="3718"/>
                  </a:lnTo>
                  <a:lnTo>
                    <a:pt x="2574" y="3671"/>
                  </a:lnTo>
                  <a:lnTo>
                    <a:pt x="2574" y="3671"/>
                  </a:lnTo>
                  <a:lnTo>
                    <a:pt x="2571" y="3667"/>
                  </a:lnTo>
                  <a:lnTo>
                    <a:pt x="2566" y="3665"/>
                  </a:lnTo>
                  <a:lnTo>
                    <a:pt x="2561" y="3664"/>
                  </a:lnTo>
                  <a:lnTo>
                    <a:pt x="2555" y="3664"/>
                  </a:lnTo>
                  <a:lnTo>
                    <a:pt x="2555" y="3664"/>
                  </a:lnTo>
                  <a:lnTo>
                    <a:pt x="2546" y="3667"/>
                  </a:lnTo>
                  <a:lnTo>
                    <a:pt x="2546" y="3667"/>
                  </a:lnTo>
                  <a:lnTo>
                    <a:pt x="2525" y="3672"/>
                  </a:lnTo>
                  <a:lnTo>
                    <a:pt x="2525" y="3672"/>
                  </a:lnTo>
                  <a:lnTo>
                    <a:pt x="2493" y="3679"/>
                  </a:lnTo>
                  <a:lnTo>
                    <a:pt x="2493" y="3679"/>
                  </a:lnTo>
                  <a:lnTo>
                    <a:pt x="2488" y="3681"/>
                  </a:lnTo>
                  <a:lnTo>
                    <a:pt x="2484" y="3684"/>
                  </a:lnTo>
                  <a:lnTo>
                    <a:pt x="2482" y="3690"/>
                  </a:lnTo>
                  <a:lnTo>
                    <a:pt x="2480" y="3695"/>
                  </a:lnTo>
                  <a:lnTo>
                    <a:pt x="2480" y="3695"/>
                  </a:lnTo>
                  <a:lnTo>
                    <a:pt x="2475" y="3750"/>
                  </a:lnTo>
                  <a:lnTo>
                    <a:pt x="2475" y="3750"/>
                  </a:lnTo>
                  <a:lnTo>
                    <a:pt x="2469" y="3805"/>
                  </a:lnTo>
                  <a:lnTo>
                    <a:pt x="2469" y="3805"/>
                  </a:lnTo>
                  <a:lnTo>
                    <a:pt x="2467" y="3810"/>
                  </a:lnTo>
                  <a:lnTo>
                    <a:pt x="2463" y="3815"/>
                  </a:lnTo>
                  <a:lnTo>
                    <a:pt x="2459" y="3818"/>
                  </a:lnTo>
                  <a:lnTo>
                    <a:pt x="2454" y="3820"/>
                  </a:lnTo>
                  <a:lnTo>
                    <a:pt x="2454" y="3820"/>
                  </a:lnTo>
                  <a:lnTo>
                    <a:pt x="2425" y="3825"/>
                  </a:lnTo>
                  <a:lnTo>
                    <a:pt x="2425" y="3825"/>
                  </a:lnTo>
                  <a:lnTo>
                    <a:pt x="2405" y="3829"/>
                  </a:lnTo>
                  <a:lnTo>
                    <a:pt x="2396" y="3830"/>
                  </a:lnTo>
                  <a:lnTo>
                    <a:pt x="2396" y="3830"/>
                  </a:lnTo>
                  <a:lnTo>
                    <a:pt x="2391" y="3829"/>
                  </a:lnTo>
                  <a:lnTo>
                    <a:pt x="2386" y="3828"/>
                  </a:lnTo>
                  <a:lnTo>
                    <a:pt x="2381" y="3823"/>
                  </a:lnTo>
                  <a:lnTo>
                    <a:pt x="2378" y="3819"/>
                  </a:lnTo>
                  <a:lnTo>
                    <a:pt x="2378" y="3819"/>
                  </a:lnTo>
                  <a:lnTo>
                    <a:pt x="2354" y="3768"/>
                  </a:lnTo>
                  <a:lnTo>
                    <a:pt x="2354" y="3768"/>
                  </a:lnTo>
                  <a:lnTo>
                    <a:pt x="2333" y="3717"/>
                  </a:lnTo>
                  <a:lnTo>
                    <a:pt x="2333" y="3717"/>
                  </a:lnTo>
                  <a:lnTo>
                    <a:pt x="2330" y="3713"/>
                  </a:lnTo>
                  <a:lnTo>
                    <a:pt x="2326" y="3710"/>
                  </a:lnTo>
                  <a:lnTo>
                    <a:pt x="2320" y="3708"/>
                  </a:lnTo>
                  <a:lnTo>
                    <a:pt x="2315" y="3707"/>
                  </a:lnTo>
                  <a:lnTo>
                    <a:pt x="2251" y="3712"/>
                  </a:lnTo>
                  <a:lnTo>
                    <a:pt x="2251" y="3712"/>
                  </a:lnTo>
                  <a:lnTo>
                    <a:pt x="2246" y="3714"/>
                  </a:lnTo>
                  <a:lnTo>
                    <a:pt x="2242" y="3716"/>
                  </a:lnTo>
                  <a:lnTo>
                    <a:pt x="2239" y="3720"/>
                  </a:lnTo>
                  <a:lnTo>
                    <a:pt x="2237" y="3725"/>
                  </a:lnTo>
                  <a:lnTo>
                    <a:pt x="2237" y="3725"/>
                  </a:lnTo>
                  <a:lnTo>
                    <a:pt x="2222" y="3779"/>
                  </a:lnTo>
                  <a:lnTo>
                    <a:pt x="2222" y="3779"/>
                  </a:lnTo>
                  <a:lnTo>
                    <a:pt x="2207" y="3833"/>
                  </a:lnTo>
                  <a:lnTo>
                    <a:pt x="2207" y="3833"/>
                  </a:lnTo>
                  <a:lnTo>
                    <a:pt x="2205" y="3838"/>
                  </a:lnTo>
                  <a:lnTo>
                    <a:pt x="2201" y="3842"/>
                  </a:lnTo>
                  <a:lnTo>
                    <a:pt x="2196" y="3844"/>
                  </a:lnTo>
                  <a:lnTo>
                    <a:pt x="2191" y="3845"/>
                  </a:lnTo>
                  <a:lnTo>
                    <a:pt x="2173" y="3846"/>
                  </a:lnTo>
                  <a:lnTo>
                    <a:pt x="2173" y="3846"/>
                  </a:lnTo>
                  <a:lnTo>
                    <a:pt x="2147" y="3846"/>
                  </a:lnTo>
                  <a:lnTo>
                    <a:pt x="2147" y="3846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A4A4A4"/>
                </a:gs>
                <a:gs pos="0">
                  <a:srgbClr val="CACACA"/>
                </a:gs>
              </a:gsLst>
              <a:lin ang="2400000" scaled="0"/>
              <a:tileRect/>
            </a:gra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xmlns:mv="urn:schemas-microsoft-com:mac:vml" xmlns:mc="http://schemas.openxmlformats.org/markup-compatibility/2006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782305" y="950155"/>
              <a:ext cx="5283234" cy="5278734"/>
            </a:xfrm>
            <a:prstGeom prst="rect">
              <a:avLst/>
            </a:prstGeom>
            <a:noFill/>
          </p:spPr>
          <p:txBody>
            <a:bodyPr wrap="square" rtlCol="0">
              <a:prstTxWarp prst="textArchDown">
                <a:avLst>
                  <a:gd name="adj" fmla="val 1472608"/>
                </a:avLst>
              </a:prstTxWarp>
              <a:spAutoFit/>
            </a:bodyPr>
            <a:lstStyle/>
            <a:p>
              <a:pPr algn="ctr"/>
              <a:r>
                <a:rPr lang="fa-IR" sz="2400" b="1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B Nazanin" panose="00000400000000000000" pitchFamily="2" charset="-78"/>
                </a:rPr>
                <a:t>بینایی کامپیوتر</a:t>
              </a:r>
              <a:r>
                <a:rPr lang="en-US" sz="2400" b="1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B Nazanin" panose="00000400000000000000" pitchFamily="2" charset="-78"/>
                </a:rPr>
                <a:t>  </a:t>
              </a:r>
              <a:r>
                <a:rPr lang="en-US" sz="2400" b="1" dirty="0">
                  <a:solidFill>
                    <a:schemeClr val="bg1"/>
                  </a:solidFill>
                  <a:latin typeface="Arial" charset="0"/>
                  <a:ea typeface="Arial" charset="0"/>
                  <a:cs typeface="B Nazanin" panose="00000400000000000000" pitchFamily="2" charset="-78"/>
                </a:rPr>
                <a:t>•  </a:t>
              </a:r>
              <a:r>
                <a:rPr lang="fa-IR" sz="2400" b="1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B Nazanin" panose="00000400000000000000" pitchFamily="2" charset="-78"/>
                </a:rPr>
                <a:t>رادارها</a:t>
              </a:r>
              <a:r>
                <a:rPr lang="en-US" sz="2400" b="1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B Nazanin" panose="00000400000000000000" pitchFamily="2" charset="-78"/>
                </a:rPr>
                <a:t>  </a:t>
              </a:r>
              <a:r>
                <a:rPr lang="en-US" sz="2400" b="1" dirty="0">
                  <a:solidFill>
                    <a:schemeClr val="bg1"/>
                  </a:solidFill>
                  <a:latin typeface="Arial" charset="0"/>
                  <a:ea typeface="Arial" charset="0"/>
                  <a:cs typeface="B Nazanin" panose="00000400000000000000" pitchFamily="2" charset="-78"/>
                </a:rPr>
                <a:t>•  </a:t>
              </a:r>
              <a:r>
                <a:rPr lang="fa-IR" sz="2400" b="1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B Nazanin" panose="00000400000000000000" pitchFamily="2" charset="-78"/>
                </a:rPr>
                <a:t>اسکنر لیزری</a:t>
              </a:r>
              <a:r>
                <a:rPr lang="en-US" sz="2400" b="1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B Nazanin" panose="00000400000000000000" pitchFamily="2" charset="-78"/>
                </a:rPr>
                <a:t>  </a:t>
              </a:r>
              <a:r>
                <a:rPr lang="en-US" sz="2400" b="1" dirty="0">
                  <a:solidFill>
                    <a:schemeClr val="bg1"/>
                  </a:solidFill>
                  <a:latin typeface="Arial" charset="0"/>
                  <a:ea typeface="Arial" charset="0"/>
                  <a:cs typeface="B Nazanin" panose="00000400000000000000" pitchFamily="2" charset="-78"/>
                </a:rPr>
                <a:t>•  </a:t>
              </a:r>
              <a:r>
                <a:rPr lang="fa-IR" sz="2400" b="1" dirty="0" smtClean="0">
                  <a:solidFill>
                    <a:schemeClr val="bg1"/>
                  </a:solidFill>
                  <a:latin typeface="Arial" charset="0"/>
                  <a:ea typeface="Arial" charset="0"/>
                  <a:cs typeface="B Nazanin" panose="00000400000000000000" pitchFamily="2" charset="-78"/>
                </a:rPr>
                <a:t>نقشه‌های دیجیتالی</a:t>
              </a:r>
              <a:endParaRPr lang="en-US" sz="2400" b="1" dirty="0">
                <a:solidFill>
                  <a:schemeClr val="bg1"/>
                </a:solidFill>
                <a:latin typeface="Arial" charset="0"/>
                <a:ea typeface="Arial" charset="0"/>
                <a:cs typeface="B Nazanin" panose="00000400000000000000" pitchFamily="2" charset="-78"/>
              </a:endParaRPr>
            </a:p>
          </p:txBody>
        </p:sp>
      </p:grpSp>
      <p:sp>
        <p:nvSpPr>
          <p:cNvPr id="18" name="Freeform 17" descr="Element 6: Purple gear"/>
          <p:cNvSpPr>
            <a:spLocks noEditPoints="1"/>
          </p:cNvSpPr>
          <p:nvPr/>
        </p:nvSpPr>
        <p:spPr bwMode="auto">
          <a:xfrm>
            <a:off x="3643561" y="4053904"/>
            <a:ext cx="753844" cy="748129"/>
          </a:xfrm>
          <a:custGeom>
            <a:avLst/>
            <a:gdLst>
              <a:gd name="T0" fmla="*/ 3835 w 4353"/>
              <a:gd name="T1" fmla="*/ 2154 h 4320"/>
              <a:gd name="T2" fmla="*/ 3385 w 4353"/>
              <a:gd name="T3" fmla="*/ 2028 h 4320"/>
              <a:gd name="T4" fmla="*/ 3316 w 4353"/>
              <a:gd name="T5" fmla="*/ 1787 h 4320"/>
              <a:gd name="T6" fmla="*/ 3291 w 4353"/>
              <a:gd name="T7" fmla="*/ 1525 h 4320"/>
              <a:gd name="T8" fmla="*/ 3663 w 4353"/>
              <a:gd name="T9" fmla="*/ 1142 h 4320"/>
              <a:gd name="T10" fmla="*/ 3870 w 4353"/>
              <a:gd name="T11" fmla="*/ 780 h 4320"/>
              <a:gd name="T12" fmla="*/ 3587 w 4353"/>
              <a:gd name="T13" fmla="*/ 485 h 4320"/>
              <a:gd name="T14" fmla="*/ 3368 w 4353"/>
              <a:gd name="T15" fmla="*/ 394 h 4320"/>
              <a:gd name="T16" fmla="*/ 2799 w 4353"/>
              <a:gd name="T17" fmla="*/ 950 h 4320"/>
              <a:gd name="T18" fmla="*/ 2633 w 4353"/>
              <a:gd name="T19" fmla="*/ 1048 h 4320"/>
              <a:gd name="T20" fmla="*/ 2267 w 4353"/>
              <a:gd name="T21" fmla="*/ 963 h 4320"/>
              <a:gd name="T22" fmla="*/ 2162 w 4353"/>
              <a:gd name="T23" fmla="*/ 801 h 4320"/>
              <a:gd name="T24" fmla="*/ 1902 w 4353"/>
              <a:gd name="T25" fmla="*/ 47 h 4320"/>
              <a:gd name="T26" fmla="*/ 1609 w 4353"/>
              <a:gd name="T27" fmla="*/ 44 h 4320"/>
              <a:gd name="T28" fmla="*/ 1269 w 4353"/>
              <a:gd name="T29" fmla="*/ 178 h 4320"/>
              <a:gd name="T30" fmla="*/ 1306 w 4353"/>
              <a:gd name="T31" fmla="*/ 595 h 4320"/>
              <a:gd name="T32" fmla="*/ 1467 w 4353"/>
              <a:gd name="T33" fmla="*/ 1107 h 4320"/>
              <a:gd name="T34" fmla="*/ 1347 w 4353"/>
              <a:gd name="T35" fmla="*/ 1294 h 4320"/>
              <a:gd name="T36" fmla="*/ 1208 w 4353"/>
              <a:gd name="T37" fmla="*/ 1452 h 4320"/>
              <a:gd name="T38" fmla="*/ 1071 w 4353"/>
              <a:gd name="T39" fmla="*/ 1513 h 4320"/>
              <a:gd name="T40" fmla="*/ 559 w 4353"/>
              <a:gd name="T41" fmla="*/ 1384 h 4320"/>
              <a:gd name="T42" fmla="*/ 169 w 4353"/>
              <a:gd name="T43" fmla="*/ 1354 h 4320"/>
              <a:gd name="T44" fmla="*/ 44 w 4353"/>
              <a:gd name="T45" fmla="*/ 1657 h 4320"/>
              <a:gd name="T46" fmla="*/ 31 w 4353"/>
              <a:gd name="T47" fmla="*/ 1996 h 4320"/>
              <a:gd name="T48" fmla="*/ 451 w 4353"/>
              <a:gd name="T49" fmla="*/ 2149 h 4320"/>
              <a:gd name="T50" fmla="*/ 929 w 4353"/>
              <a:gd name="T51" fmla="*/ 2259 h 4320"/>
              <a:gd name="T52" fmla="*/ 1000 w 4353"/>
              <a:gd name="T53" fmla="*/ 2395 h 4320"/>
              <a:gd name="T54" fmla="*/ 1094 w 4353"/>
              <a:gd name="T55" fmla="*/ 2694 h 4320"/>
              <a:gd name="T56" fmla="*/ 892 w 4353"/>
              <a:gd name="T57" fmla="*/ 2960 h 4320"/>
              <a:gd name="T58" fmla="*/ 478 w 4353"/>
              <a:gd name="T59" fmla="*/ 3467 h 4320"/>
              <a:gd name="T60" fmla="*/ 666 w 4353"/>
              <a:gd name="T61" fmla="*/ 3747 h 4320"/>
              <a:gd name="T62" fmla="*/ 962 w 4353"/>
              <a:gd name="T63" fmla="*/ 3937 h 4320"/>
              <a:gd name="T64" fmla="*/ 1408 w 4353"/>
              <a:gd name="T65" fmla="*/ 3542 h 4320"/>
              <a:gd name="T66" fmla="*/ 1687 w 4353"/>
              <a:gd name="T67" fmla="*/ 3273 h 4320"/>
              <a:gd name="T68" fmla="*/ 2065 w 4353"/>
              <a:gd name="T69" fmla="*/ 3354 h 4320"/>
              <a:gd name="T70" fmla="*/ 2178 w 4353"/>
              <a:gd name="T71" fmla="*/ 3462 h 4320"/>
              <a:gd name="T72" fmla="*/ 2374 w 4353"/>
              <a:gd name="T73" fmla="*/ 4107 h 4320"/>
              <a:gd name="T74" fmla="*/ 2653 w 4353"/>
              <a:gd name="T75" fmla="*/ 4299 h 4320"/>
              <a:gd name="T76" fmla="*/ 3051 w 4353"/>
              <a:gd name="T77" fmla="*/ 4169 h 4320"/>
              <a:gd name="T78" fmla="*/ 3080 w 4353"/>
              <a:gd name="T79" fmla="*/ 3879 h 4320"/>
              <a:gd name="T80" fmla="*/ 2893 w 4353"/>
              <a:gd name="T81" fmla="*/ 3249 h 4320"/>
              <a:gd name="T82" fmla="*/ 2977 w 4353"/>
              <a:gd name="T83" fmla="*/ 3054 h 4320"/>
              <a:gd name="T84" fmla="*/ 3146 w 4353"/>
              <a:gd name="T85" fmla="*/ 2869 h 4320"/>
              <a:gd name="T86" fmla="*/ 3256 w 4353"/>
              <a:gd name="T87" fmla="*/ 2808 h 4320"/>
              <a:gd name="T88" fmla="*/ 3795 w 4353"/>
              <a:gd name="T89" fmla="*/ 2937 h 4320"/>
              <a:gd name="T90" fmla="*/ 4209 w 4353"/>
              <a:gd name="T91" fmla="*/ 2949 h 4320"/>
              <a:gd name="T92" fmla="*/ 4353 w 4353"/>
              <a:gd name="T93" fmla="*/ 2417 h 4320"/>
              <a:gd name="T94" fmla="*/ 2176 w 4353"/>
              <a:gd name="T95" fmla="*/ 2650 h 4320"/>
              <a:gd name="T96" fmla="*/ 1903 w 4353"/>
              <a:gd name="T97" fmla="*/ 2566 h 4320"/>
              <a:gd name="T98" fmla="*/ 1727 w 4353"/>
              <a:gd name="T99" fmla="*/ 2351 h 4320"/>
              <a:gd name="T100" fmla="*/ 1694 w 4353"/>
              <a:gd name="T101" fmla="*/ 2085 h 4320"/>
              <a:gd name="T102" fmla="*/ 1815 w 4353"/>
              <a:gd name="T103" fmla="*/ 1832 h 4320"/>
              <a:gd name="T104" fmla="*/ 2055 w 4353"/>
              <a:gd name="T105" fmla="*/ 1687 h 4320"/>
              <a:gd name="T106" fmla="*/ 2323 w 4353"/>
              <a:gd name="T107" fmla="*/ 1693 h 4320"/>
              <a:gd name="T108" fmla="*/ 2555 w 4353"/>
              <a:gd name="T109" fmla="*/ 1849 h 4320"/>
              <a:gd name="T110" fmla="*/ 2663 w 4353"/>
              <a:gd name="T111" fmla="*/ 2111 h 4320"/>
              <a:gd name="T112" fmla="*/ 2617 w 4353"/>
              <a:gd name="T113" fmla="*/ 2373 h 4320"/>
              <a:gd name="T114" fmla="*/ 2431 w 4353"/>
              <a:gd name="T115" fmla="*/ 2579 h 4320"/>
              <a:gd name="T116" fmla="*/ 2176 w 4353"/>
              <a:gd name="T117" fmla="*/ 265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53" h="4320">
                <a:moveTo>
                  <a:pt x="4303" y="2310"/>
                </a:moveTo>
                <a:lnTo>
                  <a:pt x="4303" y="2310"/>
                </a:lnTo>
                <a:lnTo>
                  <a:pt x="4269" y="2296"/>
                </a:lnTo>
                <a:lnTo>
                  <a:pt x="4230" y="2280"/>
                </a:lnTo>
                <a:lnTo>
                  <a:pt x="4180" y="2260"/>
                </a:lnTo>
                <a:lnTo>
                  <a:pt x="4180" y="2260"/>
                </a:lnTo>
                <a:lnTo>
                  <a:pt x="4112" y="2236"/>
                </a:lnTo>
                <a:lnTo>
                  <a:pt x="4042" y="2213"/>
                </a:lnTo>
                <a:lnTo>
                  <a:pt x="3971" y="2191"/>
                </a:lnTo>
                <a:lnTo>
                  <a:pt x="3903" y="2172"/>
                </a:lnTo>
                <a:lnTo>
                  <a:pt x="3903" y="2172"/>
                </a:lnTo>
                <a:lnTo>
                  <a:pt x="3835" y="2154"/>
                </a:lnTo>
                <a:lnTo>
                  <a:pt x="3765" y="2137"/>
                </a:lnTo>
                <a:lnTo>
                  <a:pt x="3694" y="2121"/>
                </a:lnTo>
                <a:lnTo>
                  <a:pt x="3627" y="2108"/>
                </a:lnTo>
                <a:lnTo>
                  <a:pt x="3498" y="2088"/>
                </a:lnTo>
                <a:lnTo>
                  <a:pt x="3498" y="2088"/>
                </a:lnTo>
                <a:lnTo>
                  <a:pt x="3475" y="2084"/>
                </a:lnTo>
                <a:lnTo>
                  <a:pt x="3452" y="2077"/>
                </a:lnTo>
                <a:lnTo>
                  <a:pt x="3429" y="2065"/>
                </a:lnTo>
                <a:lnTo>
                  <a:pt x="3410" y="2053"/>
                </a:lnTo>
                <a:lnTo>
                  <a:pt x="3401" y="2045"/>
                </a:lnTo>
                <a:lnTo>
                  <a:pt x="3392" y="2037"/>
                </a:lnTo>
                <a:lnTo>
                  <a:pt x="3385" y="2028"/>
                </a:lnTo>
                <a:lnTo>
                  <a:pt x="3378" y="2020"/>
                </a:lnTo>
                <a:lnTo>
                  <a:pt x="3373" y="2010"/>
                </a:lnTo>
                <a:lnTo>
                  <a:pt x="3368" y="2000"/>
                </a:lnTo>
                <a:lnTo>
                  <a:pt x="3365" y="1989"/>
                </a:lnTo>
                <a:lnTo>
                  <a:pt x="3363" y="1977"/>
                </a:lnTo>
                <a:lnTo>
                  <a:pt x="3363" y="1977"/>
                </a:lnTo>
                <a:lnTo>
                  <a:pt x="3360" y="1956"/>
                </a:lnTo>
                <a:lnTo>
                  <a:pt x="3351" y="1919"/>
                </a:lnTo>
                <a:lnTo>
                  <a:pt x="3340" y="1869"/>
                </a:lnTo>
                <a:lnTo>
                  <a:pt x="3326" y="1816"/>
                </a:lnTo>
                <a:lnTo>
                  <a:pt x="3316" y="1787"/>
                </a:lnTo>
                <a:lnTo>
                  <a:pt x="3316" y="1787"/>
                </a:lnTo>
                <a:lnTo>
                  <a:pt x="3303" y="1745"/>
                </a:lnTo>
                <a:lnTo>
                  <a:pt x="3296" y="1727"/>
                </a:lnTo>
                <a:lnTo>
                  <a:pt x="3289" y="1713"/>
                </a:lnTo>
                <a:lnTo>
                  <a:pt x="3266" y="1659"/>
                </a:lnTo>
                <a:lnTo>
                  <a:pt x="3266" y="1659"/>
                </a:lnTo>
                <a:lnTo>
                  <a:pt x="3262" y="1640"/>
                </a:lnTo>
                <a:lnTo>
                  <a:pt x="3260" y="1620"/>
                </a:lnTo>
                <a:lnTo>
                  <a:pt x="3260" y="1602"/>
                </a:lnTo>
                <a:lnTo>
                  <a:pt x="3264" y="1582"/>
                </a:lnTo>
                <a:lnTo>
                  <a:pt x="3270" y="1562"/>
                </a:lnTo>
                <a:lnTo>
                  <a:pt x="3280" y="1543"/>
                </a:lnTo>
                <a:lnTo>
                  <a:pt x="3291" y="1525"/>
                </a:lnTo>
                <a:lnTo>
                  <a:pt x="3304" y="1508"/>
                </a:lnTo>
                <a:lnTo>
                  <a:pt x="3304" y="1506"/>
                </a:lnTo>
                <a:lnTo>
                  <a:pt x="3320" y="1492"/>
                </a:lnTo>
                <a:lnTo>
                  <a:pt x="3320" y="1492"/>
                </a:lnTo>
                <a:lnTo>
                  <a:pt x="3360" y="1457"/>
                </a:lnTo>
                <a:lnTo>
                  <a:pt x="3431" y="1391"/>
                </a:lnTo>
                <a:lnTo>
                  <a:pt x="3474" y="1350"/>
                </a:lnTo>
                <a:lnTo>
                  <a:pt x="3519" y="1303"/>
                </a:lnTo>
                <a:lnTo>
                  <a:pt x="3566" y="1253"/>
                </a:lnTo>
                <a:lnTo>
                  <a:pt x="3613" y="1201"/>
                </a:lnTo>
                <a:lnTo>
                  <a:pt x="3613" y="1201"/>
                </a:lnTo>
                <a:lnTo>
                  <a:pt x="3663" y="1142"/>
                </a:lnTo>
                <a:lnTo>
                  <a:pt x="3710" y="1084"/>
                </a:lnTo>
                <a:lnTo>
                  <a:pt x="3754" y="1028"/>
                </a:lnTo>
                <a:lnTo>
                  <a:pt x="3792" y="977"/>
                </a:lnTo>
                <a:lnTo>
                  <a:pt x="3848" y="898"/>
                </a:lnTo>
                <a:lnTo>
                  <a:pt x="3870" y="866"/>
                </a:lnTo>
                <a:lnTo>
                  <a:pt x="3870" y="866"/>
                </a:lnTo>
                <a:lnTo>
                  <a:pt x="3876" y="855"/>
                </a:lnTo>
                <a:lnTo>
                  <a:pt x="3879" y="842"/>
                </a:lnTo>
                <a:lnTo>
                  <a:pt x="3880" y="826"/>
                </a:lnTo>
                <a:lnTo>
                  <a:pt x="3879" y="811"/>
                </a:lnTo>
                <a:lnTo>
                  <a:pt x="3876" y="795"/>
                </a:lnTo>
                <a:lnTo>
                  <a:pt x="3870" y="780"/>
                </a:lnTo>
                <a:lnTo>
                  <a:pt x="3862" y="764"/>
                </a:lnTo>
                <a:lnTo>
                  <a:pt x="3853" y="750"/>
                </a:lnTo>
                <a:lnTo>
                  <a:pt x="3802" y="688"/>
                </a:lnTo>
                <a:lnTo>
                  <a:pt x="3802" y="688"/>
                </a:lnTo>
                <a:lnTo>
                  <a:pt x="3758" y="643"/>
                </a:lnTo>
                <a:lnTo>
                  <a:pt x="3705" y="590"/>
                </a:lnTo>
                <a:lnTo>
                  <a:pt x="3680" y="565"/>
                </a:lnTo>
                <a:lnTo>
                  <a:pt x="3680" y="565"/>
                </a:lnTo>
                <a:lnTo>
                  <a:pt x="3657" y="543"/>
                </a:lnTo>
                <a:lnTo>
                  <a:pt x="3634" y="522"/>
                </a:lnTo>
                <a:lnTo>
                  <a:pt x="3587" y="485"/>
                </a:lnTo>
                <a:lnTo>
                  <a:pt x="3587" y="485"/>
                </a:lnTo>
                <a:lnTo>
                  <a:pt x="3547" y="451"/>
                </a:lnTo>
                <a:lnTo>
                  <a:pt x="3485" y="401"/>
                </a:lnTo>
                <a:lnTo>
                  <a:pt x="3485" y="401"/>
                </a:lnTo>
                <a:lnTo>
                  <a:pt x="3471" y="393"/>
                </a:lnTo>
                <a:lnTo>
                  <a:pt x="3455" y="387"/>
                </a:lnTo>
                <a:lnTo>
                  <a:pt x="3439" y="383"/>
                </a:lnTo>
                <a:lnTo>
                  <a:pt x="3422" y="381"/>
                </a:lnTo>
                <a:lnTo>
                  <a:pt x="3407" y="381"/>
                </a:lnTo>
                <a:lnTo>
                  <a:pt x="3392" y="384"/>
                </a:lnTo>
                <a:lnTo>
                  <a:pt x="3380" y="388"/>
                </a:lnTo>
                <a:lnTo>
                  <a:pt x="3368" y="394"/>
                </a:lnTo>
                <a:lnTo>
                  <a:pt x="3368" y="394"/>
                </a:lnTo>
                <a:lnTo>
                  <a:pt x="3338" y="417"/>
                </a:lnTo>
                <a:lnTo>
                  <a:pt x="3263" y="478"/>
                </a:lnTo>
                <a:lnTo>
                  <a:pt x="3215" y="518"/>
                </a:lnTo>
                <a:lnTo>
                  <a:pt x="3162" y="565"/>
                </a:lnTo>
                <a:lnTo>
                  <a:pt x="3107" y="616"/>
                </a:lnTo>
                <a:lnTo>
                  <a:pt x="3050" y="670"/>
                </a:lnTo>
                <a:lnTo>
                  <a:pt x="3050" y="670"/>
                </a:lnTo>
                <a:lnTo>
                  <a:pt x="2996" y="725"/>
                </a:lnTo>
                <a:lnTo>
                  <a:pt x="2944" y="780"/>
                </a:lnTo>
                <a:lnTo>
                  <a:pt x="2899" y="832"/>
                </a:lnTo>
                <a:lnTo>
                  <a:pt x="2858" y="879"/>
                </a:lnTo>
                <a:lnTo>
                  <a:pt x="2799" y="950"/>
                </a:lnTo>
                <a:lnTo>
                  <a:pt x="2777" y="979"/>
                </a:lnTo>
                <a:lnTo>
                  <a:pt x="2777" y="979"/>
                </a:lnTo>
                <a:lnTo>
                  <a:pt x="2761" y="997"/>
                </a:lnTo>
                <a:lnTo>
                  <a:pt x="2742" y="1013"/>
                </a:lnTo>
                <a:lnTo>
                  <a:pt x="2722" y="1027"/>
                </a:lnTo>
                <a:lnTo>
                  <a:pt x="2701" y="1038"/>
                </a:lnTo>
                <a:lnTo>
                  <a:pt x="2690" y="1043"/>
                </a:lnTo>
                <a:lnTo>
                  <a:pt x="2678" y="1046"/>
                </a:lnTo>
                <a:lnTo>
                  <a:pt x="2667" y="1048"/>
                </a:lnTo>
                <a:lnTo>
                  <a:pt x="2656" y="1050"/>
                </a:lnTo>
                <a:lnTo>
                  <a:pt x="2644" y="1050"/>
                </a:lnTo>
                <a:lnTo>
                  <a:pt x="2633" y="1048"/>
                </a:lnTo>
                <a:lnTo>
                  <a:pt x="2622" y="1047"/>
                </a:lnTo>
                <a:lnTo>
                  <a:pt x="2612" y="1043"/>
                </a:lnTo>
                <a:lnTo>
                  <a:pt x="2612" y="1043"/>
                </a:lnTo>
                <a:lnTo>
                  <a:pt x="2596" y="1036"/>
                </a:lnTo>
                <a:lnTo>
                  <a:pt x="2583" y="1031"/>
                </a:lnTo>
                <a:lnTo>
                  <a:pt x="2566" y="1026"/>
                </a:lnTo>
                <a:lnTo>
                  <a:pt x="2404" y="983"/>
                </a:lnTo>
                <a:lnTo>
                  <a:pt x="2337" y="970"/>
                </a:lnTo>
                <a:lnTo>
                  <a:pt x="2289" y="967"/>
                </a:lnTo>
                <a:lnTo>
                  <a:pt x="2289" y="967"/>
                </a:lnTo>
                <a:lnTo>
                  <a:pt x="2277" y="966"/>
                </a:lnTo>
                <a:lnTo>
                  <a:pt x="2267" y="963"/>
                </a:lnTo>
                <a:lnTo>
                  <a:pt x="2257" y="959"/>
                </a:lnTo>
                <a:lnTo>
                  <a:pt x="2247" y="953"/>
                </a:lnTo>
                <a:lnTo>
                  <a:pt x="2237" y="947"/>
                </a:lnTo>
                <a:lnTo>
                  <a:pt x="2229" y="940"/>
                </a:lnTo>
                <a:lnTo>
                  <a:pt x="2220" y="932"/>
                </a:lnTo>
                <a:lnTo>
                  <a:pt x="2212" y="923"/>
                </a:lnTo>
                <a:lnTo>
                  <a:pt x="2198" y="903"/>
                </a:lnTo>
                <a:lnTo>
                  <a:pt x="2186" y="882"/>
                </a:lnTo>
                <a:lnTo>
                  <a:pt x="2176" y="859"/>
                </a:lnTo>
                <a:lnTo>
                  <a:pt x="2171" y="836"/>
                </a:lnTo>
                <a:lnTo>
                  <a:pt x="2171" y="836"/>
                </a:lnTo>
                <a:lnTo>
                  <a:pt x="2162" y="801"/>
                </a:lnTo>
                <a:lnTo>
                  <a:pt x="2142" y="710"/>
                </a:lnTo>
                <a:lnTo>
                  <a:pt x="2127" y="649"/>
                </a:lnTo>
                <a:lnTo>
                  <a:pt x="2109" y="582"/>
                </a:lnTo>
                <a:lnTo>
                  <a:pt x="2088" y="511"/>
                </a:lnTo>
                <a:lnTo>
                  <a:pt x="2064" y="437"/>
                </a:lnTo>
                <a:lnTo>
                  <a:pt x="2064" y="437"/>
                </a:lnTo>
                <a:lnTo>
                  <a:pt x="2034" y="351"/>
                </a:lnTo>
                <a:lnTo>
                  <a:pt x="2004" y="276"/>
                </a:lnTo>
                <a:lnTo>
                  <a:pt x="1979" y="213"/>
                </a:lnTo>
                <a:lnTo>
                  <a:pt x="1959" y="168"/>
                </a:lnTo>
                <a:lnTo>
                  <a:pt x="1902" y="47"/>
                </a:lnTo>
                <a:lnTo>
                  <a:pt x="1902" y="47"/>
                </a:lnTo>
                <a:lnTo>
                  <a:pt x="1896" y="37"/>
                </a:lnTo>
                <a:lnTo>
                  <a:pt x="1886" y="27"/>
                </a:lnTo>
                <a:lnTo>
                  <a:pt x="1875" y="18"/>
                </a:lnTo>
                <a:lnTo>
                  <a:pt x="1861" y="11"/>
                </a:lnTo>
                <a:lnTo>
                  <a:pt x="1845" y="6"/>
                </a:lnTo>
                <a:lnTo>
                  <a:pt x="1829" y="1"/>
                </a:lnTo>
                <a:lnTo>
                  <a:pt x="1812" y="0"/>
                </a:lnTo>
                <a:lnTo>
                  <a:pt x="1795" y="1"/>
                </a:lnTo>
                <a:lnTo>
                  <a:pt x="1785" y="4"/>
                </a:lnTo>
                <a:lnTo>
                  <a:pt x="1785" y="4"/>
                </a:lnTo>
                <a:lnTo>
                  <a:pt x="1674" y="28"/>
                </a:lnTo>
                <a:lnTo>
                  <a:pt x="1609" y="44"/>
                </a:lnTo>
                <a:lnTo>
                  <a:pt x="1576" y="53"/>
                </a:lnTo>
                <a:lnTo>
                  <a:pt x="1565" y="55"/>
                </a:lnTo>
                <a:lnTo>
                  <a:pt x="1559" y="58"/>
                </a:lnTo>
                <a:lnTo>
                  <a:pt x="1431" y="100"/>
                </a:lnTo>
                <a:lnTo>
                  <a:pt x="1431" y="100"/>
                </a:lnTo>
                <a:lnTo>
                  <a:pt x="1387" y="117"/>
                </a:lnTo>
                <a:lnTo>
                  <a:pt x="1348" y="132"/>
                </a:lnTo>
                <a:lnTo>
                  <a:pt x="1310" y="148"/>
                </a:lnTo>
                <a:lnTo>
                  <a:pt x="1310" y="148"/>
                </a:lnTo>
                <a:lnTo>
                  <a:pt x="1294" y="156"/>
                </a:lnTo>
                <a:lnTo>
                  <a:pt x="1282" y="166"/>
                </a:lnTo>
                <a:lnTo>
                  <a:pt x="1269" y="178"/>
                </a:lnTo>
                <a:lnTo>
                  <a:pt x="1259" y="191"/>
                </a:lnTo>
                <a:lnTo>
                  <a:pt x="1252" y="205"/>
                </a:lnTo>
                <a:lnTo>
                  <a:pt x="1246" y="218"/>
                </a:lnTo>
                <a:lnTo>
                  <a:pt x="1243" y="230"/>
                </a:lnTo>
                <a:lnTo>
                  <a:pt x="1243" y="243"/>
                </a:lnTo>
                <a:lnTo>
                  <a:pt x="1243" y="249"/>
                </a:lnTo>
                <a:lnTo>
                  <a:pt x="1243" y="249"/>
                </a:lnTo>
                <a:lnTo>
                  <a:pt x="1253" y="312"/>
                </a:lnTo>
                <a:lnTo>
                  <a:pt x="1269" y="410"/>
                </a:lnTo>
                <a:lnTo>
                  <a:pt x="1279" y="468"/>
                </a:lnTo>
                <a:lnTo>
                  <a:pt x="1292" y="529"/>
                </a:lnTo>
                <a:lnTo>
                  <a:pt x="1306" y="595"/>
                </a:lnTo>
                <a:lnTo>
                  <a:pt x="1323" y="659"/>
                </a:lnTo>
                <a:lnTo>
                  <a:pt x="1323" y="659"/>
                </a:lnTo>
                <a:lnTo>
                  <a:pt x="1341" y="730"/>
                </a:lnTo>
                <a:lnTo>
                  <a:pt x="1363" y="798"/>
                </a:lnTo>
                <a:lnTo>
                  <a:pt x="1384" y="862"/>
                </a:lnTo>
                <a:lnTo>
                  <a:pt x="1404" y="919"/>
                </a:lnTo>
                <a:lnTo>
                  <a:pt x="1437" y="1009"/>
                </a:lnTo>
                <a:lnTo>
                  <a:pt x="1454" y="1051"/>
                </a:lnTo>
                <a:lnTo>
                  <a:pt x="1457" y="1060"/>
                </a:lnTo>
                <a:lnTo>
                  <a:pt x="1457" y="1060"/>
                </a:lnTo>
                <a:lnTo>
                  <a:pt x="1464" y="1082"/>
                </a:lnTo>
                <a:lnTo>
                  <a:pt x="1467" y="1107"/>
                </a:lnTo>
                <a:lnTo>
                  <a:pt x="1468" y="1129"/>
                </a:lnTo>
                <a:lnTo>
                  <a:pt x="1465" y="1151"/>
                </a:lnTo>
                <a:lnTo>
                  <a:pt x="1459" y="1172"/>
                </a:lnTo>
                <a:lnTo>
                  <a:pt x="1452" y="1191"/>
                </a:lnTo>
                <a:lnTo>
                  <a:pt x="1448" y="1201"/>
                </a:lnTo>
                <a:lnTo>
                  <a:pt x="1442" y="1209"/>
                </a:lnTo>
                <a:lnTo>
                  <a:pt x="1437" y="1216"/>
                </a:lnTo>
                <a:lnTo>
                  <a:pt x="1430" y="1223"/>
                </a:lnTo>
                <a:lnTo>
                  <a:pt x="1430" y="1223"/>
                </a:lnTo>
                <a:lnTo>
                  <a:pt x="1415" y="1233"/>
                </a:lnTo>
                <a:lnTo>
                  <a:pt x="1385" y="1259"/>
                </a:lnTo>
                <a:lnTo>
                  <a:pt x="1347" y="1294"/>
                </a:lnTo>
                <a:lnTo>
                  <a:pt x="1326" y="1316"/>
                </a:lnTo>
                <a:lnTo>
                  <a:pt x="1304" y="1337"/>
                </a:lnTo>
                <a:lnTo>
                  <a:pt x="1304" y="1337"/>
                </a:lnTo>
                <a:lnTo>
                  <a:pt x="1290" y="1351"/>
                </a:lnTo>
                <a:lnTo>
                  <a:pt x="1277" y="1366"/>
                </a:lnTo>
                <a:lnTo>
                  <a:pt x="1255" y="1393"/>
                </a:lnTo>
                <a:lnTo>
                  <a:pt x="1255" y="1393"/>
                </a:lnTo>
                <a:lnTo>
                  <a:pt x="1240" y="1411"/>
                </a:lnTo>
                <a:lnTo>
                  <a:pt x="1226" y="1428"/>
                </a:lnTo>
                <a:lnTo>
                  <a:pt x="1226" y="1428"/>
                </a:lnTo>
                <a:lnTo>
                  <a:pt x="1215" y="1441"/>
                </a:lnTo>
                <a:lnTo>
                  <a:pt x="1208" y="1452"/>
                </a:lnTo>
                <a:lnTo>
                  <a:pt x="1201" y="1462"/>
                </a:lnTo>
                <a:lnTo>
                  <a:pt x="1201" y="1462"/>
                </a:lnTo>
                <a:lnTo>
                  <a:pt x="1195" y="1471"/>
                </a:lnTo>
                <a:lnTo>
                  <a:pt x="1188" y="1478"/>
                </a:lnTo>
                <a:lnTo>
                  <a:pt x="1181" y="1485"/>
                </a:lnTo>
                <a:lnTo>
                  <a:pt x="1172" y="1492"/>
                </a:lnTo>
                <a:lnTo>
                  <a:pt x="1164" y="1496"/>
                </a:lnTo>
                <a:lnTo>
                  <a:pt x="1154" y="1501"/>
                </a:lnTo>
                <a:lnTo>
                  <a:pt x="1134" y="1508"/>
                </a:lnTo>
                <a:lnTo>
                  <a:pt x="1114" y="1512"/>
                </a:lnTo>
                <a:lnTo>
                  <a:pt x="1092" y="1513"/>
                </a:lnTo>
                <a:lnTo>
                  <a:pt x="1071" y="1513"/>
                </a:lnTo>
                <a:lnTo>
                  <a:pt x="1050" y="1509"/>
                </a:lnTo>
                <a:lnTo>
                  <a:pt x="1048" y="1511"/>
                </a:lnTo>
                <a:lnTo>
                  <a:pt x="1026" y="1504"/>
                </a:lnTo>
                <a:lnTo>
                  <a:pt x="1026" y="1504"/>
                </a:lnTo>
                <a:lnTo>
                  <a:pt x="974" y="1486"/>
                </a:lnTo>
                <a:lnTo>
                  <a:pt x="883" y="1459"/>
                </a:lnTo>
                <a:lnTo>
                  <a:pt x="826" y="1444"/>
                </a:lnTo>
                <a:lnTo>
                  <a:pt x="764" y="1427"/>
                </a:lnTo>
                <a:lnTo>
                  <a:pt x="697" y="1411"/>
                </a:lnTo>
                <a:lnTo>
                  <a:pt x="629" y="1397"/>
                </a:lnTo>
                <a:lnTo>
                  <a:pt x="629" y="1397"/>
                </a:lnTo>
                <a:lnTo>
                  <a:pt x="559" y="1384"/>
                </a:lnTo>
                <a:lnTo>
                  <a:pt x="489" y="1373"/>
                </a:lnTo>
                <a:lnTo>
                  <a:pt x="424" y="1363"/>
                </a:lnTo>
                <a:lnTo>
                  <a:pt x="364" y="1356"/>
                </a:lnTo>
                <a:lnTo>
                  <a:pt x="266" y="1346"/>
                </a:lnTo>
                <a:lnTo>
                  <a:pt x="212" y="1341"/>
                </a:lnTo>
                <a:lnTo>
                  <a:pt x="209" y="1341"/>
                </a:lnTo>
                <a:lnTo>
                  <a:pt x="209" y="1341"/>
                </a:lnTo>
                <a:lnTo>
                  <a:pt x="208" y="1341"/>
                </a:lnTo>
                <a:lnTo>
                  <a:pt x="208" y="1341"/>
                </a:lnTo>
                <a:lnTo>
                  <a:pt x="195" y="1343"/>
                </a:lnTo>
                <a:lnTo>
                  <a:pt x="182" y="1347"/>
                </a:lnTo>
                <a:lnTo>
                  <a:pt x="169" y="1354"/>
                </a:lnTo>
                <a:lnTo>
                  <a:pt x="156" y="1363"/>
                </a:lnTo>
                <a:lnTo>
                  <a:pt x="144" y="1373"/>
                </a:lnTo>
                <a:lnTo>
                  <a:pt x="132" y="1385"/>
                </a:lnTo>
                <a:lnTo>
                  <a:pt x="124" y="1400"/>
                </a:lnTo>
                <a:lnTo>
                  <a:pt x="115" y="1415"/>
                </a:lnTo>
                <a:lnTo>
                  <a:pt x="115" y="1415"/>
                </a:lnTo>
                <a:lnTo>
                  <a:pt x="108" y="1435"/>
                </a:lnTo>
                <a:lnTo>
                  <a:pt x="92" y="1488"/>
                </a:lnTo>
                <a:lnTo>
                  <a:pt x="81" y="1526"/>
                </a:lnTo>
                <a:lnTo>
                  <a:pt x="81" y="1526"/>
                </a:lnTo>
                <a:lnTo>
                  <a:pt x="63" y="1589"/>
                </a:lnTo>
                <a:lnTo>
                  <a:pt x="44" y="1657"/>
                </a:lnTo>
                <a:lnTo>
                  <a:pt x="11" y="1828"/>
                </a:lnTo>
                <a:lnTo>
                  <a:pt x="11" y="1828"/>
                </a:lnTo>
                <a:lnTo>
                  <a:pt x="6" y="1856"/>
                </a:lnTo>
                <a:lnTo>
                  <a:pt x="3" y="1879"/>
                </a:lnTo>
                <a:lnTo>
                  <a:pt x="1" y="1900"/>
                </a:lnTo>
                <a:lnTo>
                  <a:pt x="1" y="1900"/>
                </a:lnTo>
                <a:lnTo>
                  <a:pt x="0" y="1920"/>
                </a:lnTo>
                <a:lnTo>
                  <a:pt x="3" y="1937"/>
                </a:lnTo>
                <a:lnTo>
                  <a:pt x="7" y="1954"/>
                </a:lnTo>
                <a:lnTo>
                  <a:pt x="14" y="1970"/>
                </a:lnTo>
                <a:lnTo>
                  <a:pt x="21" y="1984"/>
                </a:lnTo>
                <a:lnTo>
                  <a:pt x="31" y="1996"/>
                </a:lnTo>
                <a:lnTo>
                  <a:pt x="41" y="2006"/>
                </a:lnTo>
                <a:lnTo>
                  <a:pt x="51" y="2011"/>
                </a:lnTo>
                <a:lnTo>
                  <a:pt x="51" y="2011"/>
                </a:lnTo>
                <a:lnTo>
                  <a:pt x="85" y="2026"/>
                </a:lnTo>
                <a:lnTo>
                  <a:pt x="124" y="2041"/>
                </a:lnTo>
                <a:lnTo>
                  <a:pt x="174" y="2060"/>
                </a:lnTo>
                <a:lnTo>
                  <a:pt x="174" y="2060"/>
                </a:lnTo>
                <a:lnTo>
                  <a:pt x="242" y="2084"/>
                </a:lnTo>
                <a:lnTo>
                  <a:pt x="312" y="2108"/>
                </a:lnTo>
                <a:lnTo>
                  <a:pt x="381" y="2129"/>
                </a:lnTo>
                <a:lnTo>
                  <a:pt x="451" y="2149"/>
                </a:lnTo>
                <a:lnTo>
                  <a:pt x="451" y="2149"/>
                </a:lnTo>
                <a:lnTo>
                  <a:pt x="518" y="2168"/>
                </a:lnTo>
                <a:lnTo>
                  <a:pt x="589" y="2185"/>
                </a:lnTo>
                <a:lnTo>
                  <a:pt x="659" y="2199"/>
                </a:lnTo>
                <a:lnTo>
                  <a:pt x="727" y="2212"/>
                </a:lnTo>
                <a:lnTo>
                  <a:pt x="855" y="2232"/>
                </a:lnTo>
                <a:lnTo>
                  <a:pt x="855" y="2232"/>
                </a:lnTo>
                <a:lnTo>
                  <a:pt x="869" y="2235"/>
                </a:lnTo>
                <a:lnTo>
                  <a:pt x="882" y="2238"/>
                </a:lnTo>
                <a:lnTo>
                  <a:pt x="895" y="2242"/>
                </a:lnTo>
                <a:lnTo>
                  <a:pt x="906" y="2246"/>
                </a:lnTo>
                <a:lnTo>
                  <a:pt x="917" y="2252"/>
                </a:lnTo>
                <a:lnTo>
                  <a:pt x="929" y="2259"/>
                </a:lnTo>
                <a:lnTo>
                  <a:pt x="939" y="2265"/>
                </a:lnTo>
                <a:lnTo>
                  <a:pt x="949" y="2272"/>
                </a:lnTo>
                <a:lnTo>
                  <a:pt x="957" y="2280"/>
                </a:lnTo>
                <a:lnTo>
                  <a:pt x="964" y="2289"/>
                </a:lnTo>
                <a:lnTo>
                  <a:pt x="972" y="2297"/>
                </a:lnTo>
                <a:lnTo>
                  <a:pt x="977" y="2306"/>
                </a:lnTo>
                <a:lnTo>
                  <a:pt x="983" y="2316"/>
                </a:lnTo>
                <a:lnTo>
                  <a:pt x="986" y="2326"/>
                </a:lnTo>
                <a:lnTo>
                  <a:pt x="989" y="2334"/>
                </a:lnTo>
                <a:lnTo>
                  <a:pt x="990" y="2344"/>
                </a:lnTo>
                <a:lnTo>
                  <a:pt x="990" y="2344"/>
                </a:lnTo>
                <a:lnTo>
                  <a:pt x="1000" y="2395"/>
                </a:lnTo>
                <a:lnTo>
                  <a:pt x="1013" y="2447"/>
                </a:lnTo>
                <a:lnTo>
                  <a:pt x="1028" y="2505"/>
                </a:lnTo>
                <a:lnTo>
                  <a:pt x="1037" y="2535"/>
                </a:lnTo>
                <a:lnTo>
                  <a:pt x="1037" y="2535"/>
                </a:lnTo>
                <a:lnTo>
                  <a:pt x="1051" y="2576"/>
                </a:lnTo>
                <a:lnTo>
                  <a:pt x="1058" y="2593"/>
                </a:lnTo>
                <a:lnTo>
                  <a:pt x="1064" y="2609"/>
                </a:lnTo>
                <a:lnTo>
                  <a:pt x="1087" y="2663"/>
                </a:lnTo>
                <a:lnTo>
                  <a:pt x="1087" y="2663"/>
                </a:lnTo>
                <a:lnTo>
                  <a:pt x="1091" y="2673"/>
                </a:lnTo>
                <a:lnTo>
                  <a:pt x="1092" y="2683"/>
                </a:lnTo>
                <a:lnTo>
                  <a:pt x="1094" y="2694"/>
                </a:lnTo>
                <a:lnTo>
                  <a:pt x="1094" y="2706"/>
                </a:lnTo>
                <a:lnTo>
                  <a:pt x="1094" y="2715"/>
                </a:lnTo>
                <a:lnTo>
                  <a:pt x="1092" y="2727"/>
                </a:lnTo>
                <a:lnTo>
                  <a:pt x="1087" y="2750"/>
                </a:lnTo>
                <a:lnTo>
                  <a:pt x="1078" y="2771"/>
                </a:lnTo>
                <a:lnTo>
                  <a:pt x="1067" y="2791"/>
                </a:lnTo>
                <a:lnTo>
                  <a:pt x="1051" y="2811"/>
                </a:lnTo>
                <a:lnTo>
                  <a:pt x="1034" y="2828"/>
                </a:lnTo>
                <a:lnTo>
                  <a:pt x="1034" y="2828"/>
                </a:lnTo>
                <a:lnTo>
                  <a:pt x="1006" y="2852"/>
                </a:lnTo>
                <a:lnTo>
                  <a:pt x="937" y="2916"/>
                </a:lnTo>
                <a:lnTo>
                  <a:pt x="892" y="2960"/>
                </a:lnTo>
                <a:lnTo>
                  <a:pt x="843" y="3008"/>
                </a:lnTo>
                <a:lnTo>
                  <a:pt x="792" y="3063"/>
                </a:lnTo>
                <a:lnTo>
                  <a:pt x="741" y="3119"/>
                </a:lnTo>
                <a:lnTo>
                  <a:pt x="741" y="3119"/>
                </a:lnTo>
                <a:lnTo>
                  <a:pt x="691" y="3178"/>
                </a:lnTo>
                <a:lnTo>
                  <a:pt x="644" y="3236"/>
                </a:lnTo>
                <a:lnTo>
                  <a:pt x="600" y="3293"/>
                </a:lnTo>
                <a:lnTo>
                  <a:pt x="562" y="3344"/>
                </a:lnTo>
                <a:lnTo>
                  <a:pt x="505" y="3422"/>
                </a:lnTo>
                <a:lnTo>
                  <a:pt x="484" y="3454"/>
                </a:lnTo>
                <a:lnTo>
                  <a:pt x="484" y="3454"/>
                </a:lnTo>
                <a:lnTo>
                  <a:pt x="478" y="3467"/>
                </a:lnTo>
                <a:lnTo>
                  <a:pt x="474" y="3479"/>
                </a:lnTo>
                <a:lnTo>
                  <a:pt x="474" y="3495"/>
                </a:lnTo>
                <a:lnTo>
                  <a:pt x="474" y="3511"/>
                </a:lnTo>
                <a:lnTo>
                  <a:pt x="478" y="3526"/>
                </a:lnTo>
                <a:lnTo>
                  <a:pt x="484" y="3542"/>
                </a:lnTo>
                <a:lnTo>
                  <a:pt x="491" y="3558"/>
                </a:lnTo>
                <a:lnTo>
                  <a:pt x="501" y="3570"/>
                </a:lnTo>
                <a:lnTo>
                  <a:pt x="501" y="3570"/>
                </a:lnTo>
                <a:lnTo>
                  <a:pt x="525" y="3600"/>
                </a:lnTo>
                <a:lnTo>
                  <a:pt x="549" y="3629"/>
                </a:lnTo>
                <a:lnTo>
                  <a:pt x="579" y="3660"/>
                </a:lnTo>
                <a:lnTo>
                  <a:pt x="666" y="3747"/>
                </a:lnTo>
                <a:lnTo>
                  <a:pt x="670" y="3752"/>
                </a:lnTo>
                <a:lnTo>
                  <a:pt x="670" y="3752"/>
                </a:lnTo>
                <a:lnTo>
                  <a:pt x="694" y="3775"/>
                </a:lnTo>
                <a:lnTo>
                  <a:pt x="741" y="3815"/>
                </a:lnTo>
                <a:lnTo>
                  <a:pt x="868" y="3920"/>
                </a:lnTo>
                <a:lnTo>
                  <a:pt x="868" y="3920"/>
                </a:lnTo>
                <a:lnTo>
                  <a:pt x="882" y="3929"/>
                </a:lnTo>
                <a:lnTo>
                  <a:pt x="898" y="3935"/>
                </a:lnTo>
                <a:lnTo>
                  <a:pt x="915" y="3939"/>
                </a:lnTo>
                <a:lnTo>
                  <a:pt x="932" y="3940"/>
                </a:lnTo>
                <a:lnTo>
                  <a:pt x="947" y="3939"/>
                </a:lnTo>
                <a:lnTo>
                  <a:pt x="962" y="3937"/>
                </a:lnTo>
                <a:lnTo>
                  <a:pt x="974" y="3933"/>
                </a:lnTo>
                <a:lnTo>
                  <a:pt x="986" y="3926"/>
                </a:lnTo>
                <a:lnTo>
                  <a:pt x="986" y="3926"/>
                </a:lnTo>
                <a:lnTo>
                  <a:pt x="1016" y="3903"/>
                </a:lnTo>
                <a:lnTo>
                  <a:pt x="1090" y="3843"/>
                </a:lnTo>
                <a:lnTo>
                  <a:pt x="1139" y="3802"/>
                </a:lnTo>
                <a:lnTo>
                  <a:pt x="1192" y="3757"/>
                </a:lnTo>
                <a:lnTo>
                  <a:pt x="1247" y="3705"/>
                </a:lnTo>
                <a:lnTo>
                  <a:pt x="1303" y="3651"/>
                </a:lnTo>
                <a:lnTo>
                  <a:pt x="1303" y="3651"/>
                </a:lnTo>
                <a:lnTo>
                  <a:pt x="1358" y="3596"/>
                </a:lnTo>
                <a:lnTo>
                  <a:pt x="1408" y="3542"/>
                </a:lnTo>
                <a:lnTo>
                  <a:pt x="1455" y="3489"/>
                </a:lnTo>
                <a:lnTo>
                  <a:pt x="1495" y="3442"/>
                </a:lnTo>
                <a:lnTo>
                  <a:pt x="1555" y="3371"/>
                </a:lnTo>
                <a:lnTo>
                  <a:pt x="1577" y="3343"/>
                </a:lnTo>
                <a:lnTo>
                  <a:pt x="1577" y="3343"/>
                </a:lnTo>
                <a:lnTo>
                  <a:pt x="1593" y="3324"/>
                </a:lnTo>
                <a:lnTo>
                  <a:pt x="1612" y="3307"/>
                </a:lnTo>
                <a:lnTo>
                  <a:pt x="1632" y="3293"/>
                </a:lnTo>
                <a:lnTo>
                  <a:pt x="1653" y="3283"/>
                </a:lnTo>
                <a:lnTo>
                  <a:pt x="1664" y="3279"/>
                </a:lnTo>
                <a:lnTo>
                  <a:pt x="1676" y="3274"/>
                </a:lnTo>
                <a:lnTo>
                  <a:pt x="1687" y="3273"/>
                </a:lnTo>
                <a:lnTo>
                  <a:pt x="1698" y="3272"/>
                </a:lnTo>
                <a:lnTo>
                  <a:pt x="1710" y="3270"/>
                </a:lnTo>
                <a:lnTo>
                  <a:pt x="1721" y="3272"/>
                </a:lnTo>
                <a:lnTo>
                  <a:pt x="1731" y="3274"/>
                </a:lnTo>
                <a:lnTo>
                  <a:pt x="1742" y="3279"/>
                </a:lnTo>
                <a:lnTo>
                  <a:pt x="1742" y="3279"/>
                </a:lnTo>
                <a:lnTo>
                  <a:pt x="1757" y="3284"/>
                </a:lnTo>
                <a:lnTo>
                  <a:pt x="1771" y="3290"/>
                </a:lnTo>
                <a:lnTo>
                  <a:pt x="1788" y="3296"/>
                </a:lnTo>
                <a:lnTo>
                  <a:pt x="1903" y="3329"/>
                </a:lnTo>
                <a:lnTo>
                  <a:pt x="2016" y="3350"/>
                </a:lnTo>
                <a:lnTo>
                  <a:pt x="2065" y="3354"/>
                </a:lnTo>
                <a:lnTo>
                  <a:pt x="2065" y="3354"/>
                </a:lnTo>
                <a:lnTo>
                  <a:pt x="2077" y="3356"/>
                </a:lnTo>
                <a:lnTo>
                  <a:pt x="2087" y="3358"/>
                </a:lnTo>
                <a:lnTo>
                  <a:pt x="2097" y="3363"/>
                </a:lnTo>
                <a:lnTo>
                  <a:pt x="2107" y="3368"/>
                </a:lnTo>
                <a:lnTo>
                  <a:pt x="2117" y="3374"/>
                </a:lnTo>
                <a:lnTo>
                  <a:pt x="2125" y="3381"/>
                </a:lnTo>
                <a:lnTo>
                  <a:pt x="2134" y="3390"/>
                </a:lnTo>
                <a:lnTo>
                  <a:pt x="2142" y="3398"/>
                </a:lnTo>
                <a:lnTo>
                  <a:pt x="2156" y="3418"/>
                </a:lnTo>
                <a:lnTo>
                  <a:pt x="2168" y="3439"/>
                </a:lnTo>
                <a:lnTo>
                  <a:pt x="2178" y="3462"/>
                </a:lnTo>
                <a:lnTo>
                  <a:pt x="2183" y="3485"/>
                </a:lnTo>
                <a:lnTo>
                  <a:pt x="2183" y="3485"/>
                </a:lnTo>
                <a:lnTo>
                  <a:pt x="2191" y="3521"/>
                </a:lnTo>
                <a:lnTo>
                  <a:pt x="2212" y="3612"/>
                </a:lnTo>
                <a:lnTo>
                  <a:pt x="2226" y="3671"/>
                </a:lnTo>
                <a:lnTo>
                  <a:pt x="2245" y="3740"/>
                </a:lnTo>
                <a:lnTo>
                  <a:pt x="2266" y="3811"/>
                </a:lnTo>
                <a:lnTo>
                  <a:pt x="2290" y="3885"/>
                </a:lnTo>
                <a:lnTo>
                  <a:pt x="2290" y="3885"/>
                </a:lnTo>
                <a:lnTo>
                  <a:pt x="2320" y="3970"/>
                </a:lnTo>
                <a:lnTo>
                  <a:pt x="2348" y="4045"/>
                </a:lnTo>
                <a:lnTo>
                  <a:pt x="2374" y="4107"/>
                </a:lnTo>
                <a:lnTo>
                  <a:pt x="2394" y="4154"/>
                </a:lnTo>
                <a:lnTo>
                  <a:pt x="2451" y="4273"/>
                </a:lnTo>
                <a:lnTo>
                  <a:pt x="2451" y="4273"/>
                </a:lnTo>
                <a:lnTo>
                  <a:pt x="2458" y="4283"/>
                </a:lnTo>
                <a:lnTo>
                  <a:pt x="2468" y="4293"/>
                </a:lnTo>
                <a:lnTo>
                  <a:pt x="2481" y="4302"/>
                </a:lnTo>
                <a:lnTo>
                  <a:pt x="2495" y="4310"/>
                </a:lnTo>
                <a:lnTo>
                  <a:pt x="2511" y="4316"/>
                </a:lnTo>
                <a:lnTo>
                  <a:pt x="2526" y="4319"/>
                </a:lnTo>
                <a:lnTo>
                  <a:pt x="2543" y="4320"/>
                </a:lnTo>
                <a:lnTo>
                  <a:pt x="2559" y="4319"/>
                </a:lnTo>
                <a:lnTo>
                  <a:pt x="2653" y="4299"/>
                </a:lnTo>
                <a:lnTo>
                  <a:pt x="2653" y="4299"/>
                </a:lnTo>
                <a:lnTo>
                  <a:pt x="2725" y="4283"/>
                </a:lnTo>
                <a:lnTo>
                  <a:pt x="2765" y="4272"/>
                </a:lnTo>
                <a:lnTo>
                  <a:pt x="2805" y="4260"/>
                </a:lnTo>
                <a:lnTo>
                  <a:pt x="2805" y="4260"/>
                </a:lnTo>
                <a:lnTo>
                  <a:pt x="2845" y="4247"/>
                </a:lnTo>
                <a:lnTo>
                  <a:pt x="2883" y="4235"/>
                </a:lnTo>
                <a:lnTo>
                  <a:pt x="2953" y="4209"/>
                </a:lnTo>
                <a:lnTo>
                  <a:pt x="3008" y="4188"/>
                </a:lnTo>
                <a:lnTo>
                  <a:pt x="3043" y="4173"/>
                </a:lnTo>
                <a:lnTo>
                  <a:pt x="3051" y="4169"/>
                </a:lnTo>
                <a:lnTo>
                  <a:pt x="3051" y="4169"/>
                </a:lnTo>
                <a:lnTo>
                  <a:pt x="3065" y="4161"/>
                </a:lnTo>
                <a:lnTo>
                  <a:pt x="3077" y="4151"/>
                </a:lnTo>
                <a:lnTo>
                  <a:pt x="3088" y="4139"/>
                </a:lnTo>
                <a:lnTo>
                  <a:pt x="3097" y="4127"/>
                </a:lnTo>
                <a:lnTo>
                  <a:pt x="3104" y="4114"/>
                </a:lnTo>
                <a:lnTo>
                  <a:pt x="3108" y="4101"/>
                </a:lnTo>
                <a:lnTo>
                  <a:pt x="3111" y="4088"/>
                </a:lnTo>
                <a:lnTo>
                  <a:pt x="3111" y="4077"/>
                </a:lnTo>
                <a:lnTo>
                  <a:pt x="3111" y="4077"/>
                </a:lnTo>
                <a:lnTo>
                  <a:pt x="3105" y="4038"/>
                </a:lnTo>
                <a:lnTo>
                  <a:pt x="3091" y="3942"/>
                </a:lnTo>
                <a:lnTo>
                  <a:pt x="3080" y="3879"/>
                </a:lnTo>
                <a:lnTo>
                  <a:pt x="3065" y="3809"/>
                </a:lnTo>
                <a:lnTo>
                  <a:pt x="3050" y="3737"/>
                </a:lnTo>
                <a:lnTo>
                  <a:pt x="3031" y="3663"/>
                </a:lnTo>
                <a:lnTo>
                  <a:pt x="3031" y="3663"/>
                </a:lnTo>
                <a:lnTo>
                  <a:pt x="3011" y="3587"/>
                </a:lnTo>
                <a:lnTo>
                  <a:pt x="2988" y="3516"/>
                </a:lnTo>
                <a:lnTo>
                  <a:pt x="2967" y="3449"/>
                </a:lnTo>
                <a:lnTo>
                  <a:pt x="2946" y="3391"/>
                </a:lnTo>
                <a:lnTo>
                  <a:pt x="2913" y="3303"/>
                </a:lnTo>
                <a:lnTo>
                  <a:pt x="2900" y="3269"/>
                </a:lnTo>
                <a:lnTo>
                  <a:pt x="2900" y="3269"/>
                </a:lnTo>
                <a:lnTo>
                  <a:pt x="2893" y="3249"/>
                </a:lnTo>
                <a:lnTo>
                  <a:pt x="2889" y="3228"/>
                </a:lnTo>
                <a:lnTo>
                  <a:pt x="2886" y="3206"/>
                </a:lnTo>
                <a:lnTo>
                  <a:pt x="2887" y="3186"/>
                </a:lnTo>
                <a:lnTo>
                  <a:pt x="2889" y="3166"/>
                </a:lnTo>
                <a:lnTo>
                  <a:pt x="2895" y="3146"/>
                </a:lnTo>
                <a:lnTo>
                  <a:pt x="2902" y="3129"/>
                </a:lnTo>
                <a:lnTo>
                  <a:pt x="2910" y="3114"/>
                </a:lnTo>
                <a:lnTo>
                  <a:pt x="2910" y="3108"/>
                </a:lnTo>
                <a:lnTo>
                  <a:pt x="2929" y="3095"/>
                </a:lnTo>
                <a:lnTo>
                  <a:pt x="2929" y="3095"/>
                </a:lnTo>
                <a:lnTo>
                  <a:pt x="2947" y="3080"/>
                </a:lnTo>
                <a:lnTo>
                  <a:pt x="2977" y="3054"/>
                </a:lnTo>
                <a:lnTo>
                  <a:pt x="3013" y="3021"/>
                </a:lnTo>
                <a:lnTo>
                  <a:pt x="3050" y="2983"/>
                </a:lnTo>
                <a:lnTo>
                  <a:pt x="3050" y="2983"/>
                </a:lnTo>
                <a:lnTo>
                  <a:pt x="3064" y="2969"/>
                </a:lnTo>
                <a:lnTo>
                  <a:pt x="3077" y="2956"/>
                </a:lnTo>
                <a:lnTo>
                  <a:pt x="3098" y="2929"/>
                </a:lnTo>
                <a:lnTo>
                  <a:pt x="3098" y="2929"/>
                </a:lnTo>
                <a:lnTo>
                  <a:pt x="3112" y="2910"/>
                </a:lnTo>
                <a:lnTo>
                  <a:pt x="3128" y="2893"/>
                </a:lnTo>
                <a:lnTo>
                  <a:pt x="3128" y="2893"/>
                </a:lnTo>
                <a:lnTo>
                  <a:pt x="3138" y="2879"/>
                </a:lnTo>
                <a:lnTo>
                  <a:pt x="3146" y="2869"/>
                </a:lnTo>
                <a:lnTo>
                  <a:pt x="3153" y="2859"/>
                </a:lnTo>
                <a:lnTo>
                  <a:pt x="3153" y="2859"/>
                </a:lnTo>
                <a:lnTo>
                  <a:pt x="3161" y="2849"/>
                </a:lnTo>
                <a:lnTo>
                  <a:pt x="3168" y="2841"/>
                </a:lnTo>
                <a:lnTo>
                  <a:pt x="3176" y="2834"/>
                </a:lnTo>
                <a:lnTo>
                  <a:pt x="3186" y="2826"/>
                </a:lnTo>
                <a:lnTo>
                  <a:pt x="3198" y="2821"/>
                </a:lnTo>
                <a:lnTo>
                  <a:pt x="3208" y="2816"/>
                </a:lnTo>
                <a:lnTo>
                  <a:pt x="3219" y="2814"/>
                </a:lnTo>
                <a:lnTo>
                  <a:pt x="3232" y="2811"/>
                </a:lnTo>
                <a:lnTo>
                  <a:pt x="3243" y="2808"/>
                </a:lnTo>
                <a:lnTo>
                  <a:pt x="3256" y="2808"/>
                </a:lnTo>
                <a:lnTo>
                  <a:pt x="3280" y="2808"/>
                </a:lnTo>
                <a:lnTo>
                  <a:pt x="3304" y="2811"/>
                </a:lnTo>
                <a:lnTo>
                  <a:pt x="3327" y="2818"/>
                </a:lnTo>
                <a:lnTo>
                  <a:pt x="3327" y="2818"/>
                </a:lnTo>
                <a:lnTo>
                  <a:pt x="3361" y="2829"/>
                </a:lnTo>
                <a:lnTo>
                  <a:pt x="3451" y="2856"/>
                </a:lnTo>
                <a:lnTo>
                  <a:pt x="3511" y="2873"/>
                </a:lnTo>
                <a:lnTo>
                  <a:pt x="3577" y="2890"/>
                </a:lnTo>
                <a:lnTo>
                  <a:pt x="3650" y="2909"/>
                </a:lnTo>
                <a:lnTo>
                  <a:pt x="3725" y="2925"/>
                </a:lnTo>
                <a:lnTo>
                  <a:pt x="3725" y="2925"/>
                </a:lnTo>
                <a:lnTo>
                  <a:pt x="3795" y="2937"/>
                </a:lnTo>
                <a:lnTo>
                  <a:pt x="3865" y="2949"/>
                </a:lnTo>
                <a:lnTo>
                  <a:pt x="3930" y="2959"/>
                </a:lnTo>
                <a:lnTo>
                  <a:pt x="3990" y="2966"/>
                </a:lnTo>
                <a:lnTo>
                  <a:pt x="4088" y="2974"/>
                </a:lnTo>
                <a:lnTo>
                  <a:pt x="4142" y="2979"/>
                </a:lnTo>
                <a:lnTo>
                  <a:pt x="4145" y="2979"/>
                </a:lnTo>
                <a:lnTo>
                  <a:pt x="4145" y="2979"/>
                </a:lnTo>
                <a:lnTo>
                  <a:pt x="4158" y="2977"/>
                </a:lnTo>
                <a:lnTo>
                  <a:pt x="4172" y="2974"/>
                </a:lnTo>
                <a:lnTo>
                  <a:pt x="4185" y="2967"/>
                </a:lnTo>
                <a:lnTo>
                  <a:pt x="4198" y="2959"/>
                </a:lnTo>
                <a:lnTo>
                  <a:pt x="4209" y="2949"/>
                </a:lnTo>
                <a:lnTo>
                  <a:pt x="4220" y="2936"/>
                </a:lnTo>
                <a:lnTo>
                  <a:pt x="4230" y="2923"/>
                </a:lnTo>
                <a:lnTo>
                  <a:pt x="4237" y="2908"/>
                </a:lnTo>
                <a:lnTo>
                  <a:pt x="4237" y="2906"/>
                </a:lnTo>
                <a:lnTo>
                  <a:pt x="4237" y="2906"/>
                </a:lnTo>
                <a:lnTo>
                  <a:pt x="4252" y="2866"/>
                </a:lnTo>
                <a:lnTo>
                  <a:pt x="4274" y="2792"/>
                </a:lnTo>
                <a:lnTo>
                  <a:pt x="4307" y="2677"/>
                </a:lnTo>
                <a:lnTo>
                  <a:pt x="4307" y="2677"/>
                </a:lnTo>
                <a:lnTo>
                  <a:pt x="4331" y="2553"/>
                </a:lnTo>
                <a:lnTo>
                  <a:pt x="4350" y="2457"/>
                </a:lnTo>
                <a:lnTo>
                  <a:pt x="4353" y="2417"/>
                </a:lnTo>
                <a:lnTo>
                  <a:pt x="4353" y="2417"/>
                </a:lnTo>
                <a:lnTo>
                  <a:pt x="4353" y="2400"/>
                </a:lnTo>
                <a:lnTo>
                  <a:pt x="4351" y="2383"/>
                </a:lnTo>
                <a:lnTo>
                  <a:pt x="4345" y="2366"/>
                </a:lnTo>
                <a:lnTo>
                  <a:pt x="4340" y="2350"/>
                </a:lnTo>
                <a:lnTo>
                  <a:pt x="4331" y="2337"/>
                </a:lnTo>
                <a:lnTo>
                  <a:pt x="4323" y="2324"/>
                </a:lnTo>
                <a:lnTo>
                  <a:pt x="4313" y="2316"/>
                </a:lnTo>
                <a:lnTo>
                  <a:pt x="4303" y="2310"/>
                </a:lnTo>
                <a:lnTo>
                  <a:pt x="4303" y="2310"/>
                </a:lnTo>
                <a:close/>
                <a:moveTo>
                  <a:pt x="2176" y="2650"/>
                </a:moveTo>
                <a:lnTo>
                  <a:pt x="2176" y="2650"/>
                </a:lnTo>
                <a:lnTo>
                  <a:pt x="2152" y="2649"/>
                </a:lnTo>
                <a:lnTo>
                  <a:pt x="2127" y="2647"/>
                </a:lnTo>
                <a:lnTo>
                  <a:pt x="2102" y="2644"/>
                </a:lnTo>
                <a:lnTo>
                  <a:pt x="2078" y="2640"/>
                </a:lnTo>
                <a:lnTo>
                  <a:pt x="2055" y="2634"/>
                </a:lnTo>
                <a:lnTo>
                  <a:pt x="2031" y="2627"/>
                </a:lnTo>
                <a:lnTo>
                  <a:pt x="2008" y="2620"/>
                </a:lnTo>
                <a:lnTo>
                  <a:pt x="1987" y="2612"/>
                </a:lnTo>
                <a:lnTo>
                  <a:pt x="1964" y="2602"/>
                </a:lnTo>
                <a:lnTo>
                  <a:pt x="1944" y="2590"/>
                </a:lnTo>
                <a:lnTo>
                  <a:pt x="1923" y="2579"/>
                </a:lnTo>
                <a:lnTo>
                  <a:pt x="1903" y="2566"/>
                </a:lnTo>
                <a:lnTo>
                  <a:pt x="1885" y="2552"/>
                </a:lnTo>
                <a:lnTo>
                  <a:pt x="1866" y="2538"/>
                </a:lnTo>
                <a:lnTo>
                  <a:pt x="1848" y="2522"/>
                </a:lnTo>
                <a:lnTo>
                  <a:pt x="1831" y="2506"/>
                </a:lnTo>
                <a:lnTo>
                  <a:pt x="1815" y="2489"/>
                </a:lnTo>
                <a:lnTo>
                  <a:pt x="1799" y="2471"/>
                </a:lnTo>
                <a:lnTo>
                  <a:pt x="1785" y="2452"/>
                </a:lnTo>
                <a:lnTo>
                  <a:pt x="1771" y="2434"/>
                </a:lnTo>
                <a:lnTo>
                  <a:pt x="1758" y="2414"/>
                </a:lnTo>
                <a:lnTo>
                  <a:pt x="1747" y="2394"/>
                </a:lnTo>
                <a:lnTo>
                  <a:pt x="1737" y="2373"/>
                </a:lnTo>
                <a:lnTo>
                  <a:pt x="1727" y="2351"/>
                </a:lnTo>
                <a:lnTo>
                  <a:pt x="1718" y="2329"/>
                </a:lnTo>
                <a:lnTo>
                  <a:pt x="1710" y="2306"/>
                </a:lnTo>
                <a:lnTo>
                  <a:pt x="1703" y="2283"/>
                </a:lnTo>
                <a:lnTo>
                  <a:pt x="1698" y="2259"/>
                </a:lnTo>
                <a:lnTo>
                  <a:pt x="1694" y="2235"/>
                </a:lnTo>
                <a:lnTo>
                  <a:pt x="1690" y="2210"/>
                </a:lnTo>
                <a:lnTo>
                  <a:pt x="1688" y="2185"/>
                </a:lnTo>
                <a:lnTo>
                  <a:pt x="1688" y="2161"/>
                </a:lnTo>
                <a:lnTo>
                  <a:pt x="1688" y="2161"/>
                </a:lnTo>
                <a:lnTo>
                  <a:pt x="1688" y="2135"/>
                </a:lnTo>
                <a:lnTo>
                  <a:pt x="1690" y="2111"/>
                </a:lnTo>
                <a:lnTo>
                  <a:pt x="1694" y="2085"/>
                </a:lnTo>
                <a:lnTo>
                  <a:pt x="1698" y="2061"/>
                </a:lnTo>
                <a:lnTo>
                  <a:pt x="1703" y="2038"/>
                </a:lnTo>
                <a:lnTo>
                  <a:pt x="1710" y="2016"/>
                </a:lnTo>
                <a:lnTo>
                  <a:pt x="1718" y="1993"/>
                </a:lnTo>
                <a:lnTo>
                  <a:pt x="1727" y="1970"/>
                </a:lnTo>
                <a:lnTo>
                  <a:pt x="1737" y="1949"/>
                </a:lnTo>
                <a:lnTo>
                  <a:pt x="1747" y="1927"/>
                </a:lnTo>
                <a:lnTo>
                  <a:pt x="1758" y="1908"/>
                </a:lnTo>
                <a:lnTo>
                  <a:pt x="1771" y="1888"/>
                </a:lnTo>
                <a:lnTo>
                  <a:pt x="1785" y="1868"/>
                </a:lnTo>
                <a:lnTo>
                  <a:pt x="1799" y="1849"/>
                </a:lnTo>
                <a:lnTo>
                  <a:pt x="1815" y="1832"/>
                </a:lnTo>
                <a:lnTo>
                  <a:pt x="1831" y="1815"/>
                </a:lnTo>
                <a:lnTo>
                  <a:pt x="1848" y="1798"/>
                </a:lnTo>
                <a:lnTo>
                  <a:pt x="1866" y="1784"/>
                </a:lnTo>
                <a:lnTo>
                  <a:pt x="1885" y="1768"/>
                </a:lnTo>
                <a:lnTo>
                  <a:pt x="1903" y="1755"/>
                </a:lnTo>
                <a:lnTo>
                  <a:pt x="1923" y="1743"/>
                </a:lnTo>
                <a:lnTo>
                  <a:pt x="1944" y="1731"/>
                </a:lnTo>
                <a:lnTo>
                  <a:pt x="1964" y="1720"/>
                </a:lnTo>
                <a:lnTo>
                  <a:pt x="1987" y="1710"/>
                </a:lnTo>
                <a:lnTo>
                  <a:pt x="2008" y="1701"/>
                </a:lnTo>
                <a:lnTo>
                  <a:pt x="2031" y="1693"/>
                </a:lnTo>
                <a:lnTo>
                  <a:pt x="2055" y="1687"/>
                </a:lnTo>
                <a:lnTo>
                  <a:pt x="2078" y="1681"/>
                </a:lnTo>
                <a:lnTo>
                  <a:pt x="2102" y="1677"/>
                </a:lnTo>
                <a:lnTo>
                  <a:pt x="2127" y="1674"/>
                </a:lnTo>
                <a:lnTo>
                  <a:pt x="2152" y="1671"/>
                </a:lnTo>
                <a:lnTo>
                  <a:pt x="2176" y="1671"/>
                </a:lnTo>
                <a:lnTo>
                  <a:pt x="2176" y="1671"/>
                </a:lnTo>
                <a:lnTo>
                  <a:pt x="2202" y="1671"/>
                </a:lnTo>
                <a:lnTo>
                  <a:pt x="2227" y="1674"/>
                </a:lnTo>
                <a:lnTo>
                  <a:pt x="2252" y="1677"/>
                </a:lnTo>
                <a:lnTo>
                  <a:pt x="2276" y="1681"/>
                </a:lnTo>
                <a:lnTo>
                  <a:pt x="2299" y="1687"/>
                </a:lnTo>
                <a:lnTo>
                  <a:pt x="2323" y="1693"/>
                </a:lnTo>
                <a:lnTo>
                  <a:pt x="2346" y="1701"/>
                </a:lnTo>
                <a:lnTo>
                  <a:pt x="2367" y="1710"/>
                </a:lnTo>
                <a:lnTo>
                  <a:pt x="2388" y="1720"/>
                </a:lnTo>
                <a:lnTo>
                  <a:pt x="2410" y="1731"/>
                </a:lnTo>
                <a:lnTo>
                  <a:pt x="2431" y="1743"/>
                </a:lnTo>
                <a:lnTo>
                  <a:pt x="2451" y="1755"/>
                </a:lnTo>
                <a:lnTo>
                  <a:pt x="2469" y="1768"/>
                </a:lnTo>
                <a:lnTo>
                  <a:pt x="2488" y="1784"/>
                </a:lnTo>
                <a:lnTo>
                  <a:pt x="2506" y="1798"/>
                </a:lnTo>
                <a:lnTo>
                  <a:pt x="2522" y="1815"/>
                </a:lnTo>
                <a:lnTo>
                  <a:pt x="2539" y="1832"/>
                </a:lnTo>
                <a:lnTo>
                  <a:pt x="2555" y="1849"/>
                </a:lnTo>
                <a:lnTo>
                  <a:pt x="2569" y="1868"/>
                </a:lnTo>
                <a:lnTo>
                  <a:pt x="2582" y="1888"/>
                </a:lnTo>
                <a:lnTo>
                  <a:pt x="2594" y="1908"/>
                </a:lnTo>
                <a:lnTo>
                  <a:pt x="2607" y="1927"/>
                </a:lnTo>
                <a:lnTo>
                  <a:pt x="2617" y="1949"/>
                </a:lnTo>
                <a:lnTo>
                  <a:pt x="2627" y="1970"/>
                </a:lnTo>
                <a:lnTo>
                  <a:pt x="2636" y="1993"/>
                </a:lnTo>
                <a:lnTo>
                  <a:pt x="2644" y="2016"/>
                </a:lnTo>
                <a:lnTo>
                  <a:pt x="2650" y="2038"/>
                </a:lnTo>
                <a:lnTo>
                  <a:pt x="2656" y="2061"/>
                </a:lnTo>
                <a:lnTo>
                  <a:pt x="2660" y="2085"/>
                </a:lnTo>
                <a:lnTo>
                  <a:pt x="2663" y="2111"/>
                </a:lnTo>
                <a:lnTo>
                  <a:pt x="2666" y="2135"/>
                </a:lnTo>
                <a:lnTo>
                  <a:pt x="2666" y="2161"/>
                </a:lnTo>
                <a:lnTo>
                  <a:pt x="2666" y="2161"/>
                </a:lnTo>
                <a:lnTo>
                  <a:pt x="2666" y="2185"/>
                </a:lnTo>
                <a:lnTo>
                  <a:pt x="2663" y="2210"/>
                </a:lnTo>
                <a:lnTo>
                  <a:pt x="2660" y="2235"/>
                </a:lnTo>
                <a:lnTo>
                  <a:pt x="2656" y="2259"/>
                </a:lnTo>
                <a:lnTo>
                  <a:pt x="2650" y="2283"/>
                </a:lnTo>
                <a:lnTo>
                  <a:pt x="2644" y="2306"/>
                </a:lnTo>
                <a:lnTo>
                  <a:pt x="2636" y="2329"/>
                </a:lnTo>
                <a:lnTo>
                  <a:pt x="2627" y="2351"/>
                </a:lnTo>
                <a:lnTo>
                  <a:pt x="2617" y="2373"/>
                </a:lnTo>
                <a:lnTo>
                  <a:pt x="2607" y="2394"/>
                </a:lnTo>
                <a:lnTo>
                  <a:pt x="2594" y="2414"/>
                </a:lnTo>
                <a:lnTo>
                  <a:pt x="2582" y="2434"/>
                </a:lnTo>
                <a:lnTo>
                  <a:pt x="2569" y="2452"/>
                </a:lnTo>
                <a:lnTo>
                  <a:pt x="2555" y="2471"/>
                </a:lnTo>
                <a:lnTo>
                  <a:pt x="2539" y="2489"/>
                </a:lnTo>
                <a:lnTo>
                  <a:pt x="2522" y="2506"/>
                </a:lnTo>
                <a:lnTo>
                  <a:pt x="2506" y="2522"/>
                </a:lnTo>
                <a:lnTo>
                  <a:pt x="2488" y="2538"/>
                </a:lnTo>
                <a:lnTo>
                  <a:pt x="2469" y="2552"/>
                </a:lnTo>
                <a:lnTo>
                  <a:pt x="2451" y="2566"/>
                </a:lnTo>
                <a:lnTo>
                  <a:pt x="2431" y="2579"/>
                </a:lnTo>
                <a:lnTo>
                  <a:pt x="2410" y="2590"/>
                </a:lnTo>
                <a:lnTo>
                  <a:pt x="2388" y="2602"/>
                </a:lnTo>
                <a:lnTo>
                  <a:pt x="2367" y="2612"/>
                </a:lnTo>
                <a:lnTo>
                  <a:pt x="2346" y="2620"/>
                </a:lnTo>
                <a:lnTo>
                  <a:pt x="2323" y="2627"/>
                </a:lnTo>
                <a:lnTo>
                  <a:pt x="2299" y="2634"/>
                </a:lnTo>
                <a:lnTo>
                  <a:pt x="2276" y="2640"/>
                </a:lnTo>
                <a:lnTo>
                  <a:pt x="2252" y="2644"/>
                </a:lnTo>
                <a:lnTo>
                  <a:pt x="2227" y="2647"/>
                </a:lnTo>
                <a:lnTo>
                  <a:pt x="2202" y="2649"/>
                </a:lnTo>
                <a:lnTo>
                  <a:pt x="2176" y="2650"/>
                </a:lnTo>
                <a:lnTo>
                  <a:pt x="2176" y="2650"/>
                </a:lnTo>
                <a:close/>
              </a:path>
            </a:pathLst>
          </a:custGeom>
          <a:solidFill>
            <a:srgbClr val="AF6FFF"/>
          </a:solidFill>
          <a:ln w="9525">
            <a:noFill/>
            <a:prstDash val="sysDash"/>
            <a:miter lim="800000"/>
            <a:headEnd/>
            <a:tailEnd/>
          </a:ln>
          <a:extLst>
            <a:ext uri="{91240B29-F687-4f45-9708-019B960494DF}">
              <a14:hiddenLine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288" tIns="18288" rIns="18288" bIns="18288" anchor="ctr" anchorCtr="1"/>
          <a:lstStyle/>
          <a:p>
            <a:pPr algn="ctr">
              <a:lnSpc>
                <a:spcPct val="85000"/>
              </a:lnSpc>
              <a:spcBef>
                <a:spcPct val="20000"/>
              </a:spcBef>
            </a:pPr>
            <a:endParaRPr lang="en-US" sz="1600" b="1" dirty="0">
              <a:solidFill>
                <a:srgbClr val="FFFFFF"/>
              </a:solidFill>
              <a:latin typeface="Arial Narrow" pitchFamily="112" charset="0"/>
            </a:endParaRPr>
          </a:p>
        </p:txBody>
      </p:sp>
      <p:sp>
        <p:nvSpPr>
          <p:cNvPr id="19" name="Freeform 5" descr="Element 2: Orange gear"/>
          <p:cNvSpPr>
            <a:spLocks noEditPoints="1"/>
          </p:cNvSpPr>
          <p:nvPr/>
        </p:nvSpPr>
        <p:spPr bwMode="auto">
          <a:xfrm rot="156951">
            <a:off x="3046908" y="1996062"/>
            <a:ext cx="753844" cy="748129"/>
          </a:xfrm>
          <a:custGeom>
            <a:avLst/>
            <a:gdLst>
              <a:gd name="T0" fmla="*/ 3835 w 4353"/>
              <a:gd name="T1" fmla="*/ 2154 h 4320"/>
              <a:gd name="T2" fmla="*/ 3385 w 4353"/>
              <a:gd name="T3" fmla="*/ 2028 h 4320"/>
              <a:gd name="T4" fmla="*/ 3316 w 4353"/>
              <a:gd name="T5" fmla="*/ 1787 h 4320"/>
              <a:gd name="T6" fmla="*/ 3291 w 4353"/>
              <a:gd name="T7" fmla="*/ 1525 h 4320"/>
              <a:gd name="T8" fmla="*/ 3663 w 4353"/>
              <a:gd name="T9" fmla="*/ 1142 h 4320"/>
              <a:gd name="T10" fmla="*/ 3870 w 4353"/>
              <a:gd name="T11" fmla="*/ 780 h 4320"/>
              <a:gd name="T12" fmla="*/ 3587 w 4353"/>
              <a:gd name="T13" fmla="*/ 485 h 4320"/>
              <a:gd name="T14" fmla="*/ 3368 w 4353"/>
              <a:gd name="T15" fmla="*/ 394 h 4320"/>
              <a:gd name="T16" fmla="*/ 2799 w 4353"/>
              <a:gd name="T17" fmla="*/ 950 h 4320"/>
              <a:gd name="T18" fmla="*/ 2633 w 4353"/>
              <a:gd name="T19" fmla="*/ 1048 h 4320"/>
              <a:gd name="T20" fmla="*/ 2267 w 4353"/>
              <a:gd name="T21" fmla="*/ 963 h 4320"/>
              <a:gd name="T22" fmla="*/ 2162 w 4353"/>
              <a:gd name="T23" fmla="*/ 801 h 4320"/>
              <a:gd name="T24" fmla="*/ 1902 w 4353"/>
              <a:gd name="T25" fmla="*/ 47 h 4320"/>
              <a:gd name="T26" fmla="*/ 1609 w 4353"/>
              <a:gd name="T27" fmla="*/ 44 h 4320"/>
              <a:gd name="T28" fmla="*/ 1269 w 4353"/>
              <a:gd name="T29" fmla="*/ 178 h 4320"/>
              <a:gd name="T30" fmla="*/ 1306 w 4353"/>
              <a:gd name="T31" fmla="*/ 595 h 4320"/>
              <a:gd name="T32" fmla="*/ 1467 w 4353"/>
              <a:gd name="T33" fmla="*/ 1107 h 4320"/>
              <a:gd name="T34" fmla="*/ 1347 w 4353"/>
              <a:gd name="T35" fmla="*/ 1294 h 4320"/>
              <a:gd name="T36" fmla="*/ 1208 w 4353"/>
              <a:gd name="T37" fmla="*/ 1452 h 4320"/>
              <a:gd name="T38" fmla="*/ 1071 w 4353"/>
              <a:gd name="T39" fmla="*/ 1513 h 4320"/>
              <a:gd name="T40" fmla="*/ 559 w 4353"/>
              <a:gd name="T41" fmla="*/ 1384 h 4320"/>
              <a:gd name="T42" fmla="*/ 169 w 4353"/>
              <a:gd name="T43" fmla="*/ 1354 h 4320"/>
              <a:gd name="T44" fmla="*/ 44 w 4353"/>
              <a:gd name="T45" fmla="*/ 1657 h 4320"/>
              <a:gd name="T46" fmla="*/ 31 w 4353"/>
              <a:gd name="T47" fmla="*/ 1996 h 4320"/>
              <a:gd name="T48" fmla="*/ 451 w 4353"/>
              <a:gd name="T49" fmla="*/ 2149 h 4320"/>
              <a:gd name="T50" fmla="*/ 929 w 4353"/>
              <a:gd name="T51" fmla="*/ 2259 h 4320"/>
              <a:gd name="T52" fmla="*/ 1000 w 4353"/>
              <a:gd name="T53" fmla="*/ 2395 h 4320"/>
              <a:gd name="T54" fmla="*/ 1094 w 4353"/>
              <a:gd name="T55" fmla="*/ 2694 h 4320"/>
              <a:gd name="T56" fmla="*/ 892 w 4353"/>
              <a:gd name="T57" fmla="*/ 2960 h 4320"/>
              <a:gd name="T58" fmla="*/ 478 w 4353"/>
              <a:gd name="T59" fmla="*/ 3467 h 4320"/>
              <a:gd name="T60" fmla="*/ 666 w 4353"/>
              <a:gd name="T61" fmla="*/ 3747 h 4320"/>
              <a:gd name="T62" fmla="*/ 962 w 4353"/>
              <a:gd name="T63" fmla="*/ 3937 h 4320"/>
              <a:gd name="T64" fmla="*/ 1408 w 4353"/>
              <a:gd name="T65" fmla="*/ 3542 h 4320"/>
              <a:gd name="T66" fmla="*/ 1687 w 4353"/>
              <a:gd name="T67" fmla="*/ 3273 h 4320"/>
              <a:gd name="T68" fmla="*/ 2065 w 4353"/>
              <a:gd name="T69" fmla="*/ 3354 h 4320"/>
              <a:gd name="T70" fmla="*/ 2178 w 4353"/>
              <a:gd name="T71" fmla="*/ 3462 h 4320"/>
              <a:gd name="T72" fmla="*/ 2374 w 4353"/>
              <a:gd name="T73" fmla="*/ 4107 h 4320"/>
              <a:gd name="T74" fmla="*/ 2653 w 4353"/>
              <a:gd name="T75" fmla="*/ 4299 h 4320"/>
              <a:gd name="T76" fmla="*/ 3051 w 4353"/>
              <a:gd name="T77" fmla="*/ 4169 h 4320"/>
              <a:gd name="T78" fmla="*/ 3080 w 4353"/>
              <a:gd name="T79" fmla="*/ 3879 h 4320"/>
              <a:gd name="T80" fmla="*/ 2893 w 4353"/>
              <a:gd name="T81" fmla="*/ 3249 h 4320"/>
              <a:gd name="T82" fmla="*/ 2977 w 4353"/>
              <a:gd name="T83" fmla="*/ 3054 h 4320"/>
              <a:gd name="T84" fmla="*/ 3146 w 4353"/>
              <a:gd name="T85" fmla="*/ 2869 h 4320"/>
              <a:gd name="T86" fmla="*/ 3256 w 4353"/>
              <a:gd name="T87" fmla="*/ 2808 h 4320"/>
              <a:gd name="T88" fmla="*/ 3795 w 4353"/>
              <a:gd name="T89" fmla="*/ 2937 h 4320"/>
              <a:gd name="T90" fmla="*/ 4209 w 4353"/>
              <a:gd name="T91" fmla="*/ 2949 h 4320"/>
              <a:gd name="T92" fmla="*/ 4353 w 4353"/>
              <a:gd name="T93" fmla="*/ 2417 h 4320"/>
              <a:gd name="T94" fmla="*/ 2176 w 4353"/>
              <a:gd name="T95" fmla="*/ 2650 h 4320"/>
              <a:gd name="T96" fmla="*/ 1903 w 4353"/>
              <a:gd name="T97" fmla="*/ 2566 h 4320"/>
              <a:gd name="T98" fmla="*/ 1727 w 4353"/>
              <a:gd name="T99" fmla="*/ 2351 h 4320"/>
              <a:gd name="T100" fmla="*/ 1694 w 4353"/>
              <a:gd name="T101" fmla="*/ 2085 h 4320"/>
              <a:gd name="T102" fmla="*/ 1815 w 4353"/>
              <a:gd name="T103" fmla="*/ 1832 h 4320"/>
              <a:gd name="T104" fmla="*/ 2055 w 4353"/>
              <a:gd name="T105" fmla="*/ 1687 h 4320"/>
              <a:gd name="T106" fmla="*/ 2323 w 4353"/>
              <a:gd name="T107" fmla="*/ 1693 h 4320"/>
              <a:gd name="T108" fmla="*/ 2555 w 4353"/>
              <a:gd name="T109" fmla="*/ 1849 h 4320"/>
              <a:gd name="T110" fmla="*/ 2663 w 4353"/>
              <a:gd name="T111" fmla="*/ 2111 h 4320"/>
              <a:gd name="T112" fmla="*/ 2617 w 4353"/>
              <a:gd name="T113" fmla="*/ 2373 h 4320"/>
              <a:gd name="T114" fmla="*/ 2431 w 4353"/>
              <a:gd name="T115" fmla="*/ 2579 h 4320"/>
              <a:gd name="T116" fmla="*/ 2176 w 4353"/>
              <a:gd name="T117" fmla="*/ 265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353" h="4320">
                <a:moveTo>
                  <a:pt x="4303" y="2310"/>
                </a:moveTo>
                <a:lnTo>
                  <a:pt x="4303" y="2310"/>
                </a:lnTo>
                <a:lnTo>
                  <a:pt x="4269" y="2296"/>
                </a:lnTo>
                <a:lnTo>
                  <a:pt x="4230" y="2280"/>
                </a:lnTo>
                <a:lnTo>
                  <a:pt x="4180" y="2260"/>
                </a:lnTo>
                <a:lnTo>
                  <a:pt x="4180" y="2260"/>
                </a:lnTo>
                <a:lnTo>
                  <a:pt x="4112" y="2236"/>
                </a:lnTo>
                <a:lnTo>
                  <a:pt x="4042" y="2213"/>
                </a:lnTo>
                <a:lnTo>
                  <a:pt x="3971" y="2191"/>
                </a:lnTo>
                <a:lnTo>
                  <a:pt x="3903" y="2172"/>
                </a:lnTo>
                <a:lnTo>
                  <a:pt x="3903" y="2172"/>
                </a:lnTo>
                <a:lnTo>
                  <a:pt x="3835" y="2154"/>
                </a:lnTo>
                <a:lnTo>
                  <a:pt x="3765" y="2137"/>
                </a:lnTo>
                <a:lnTo>
                  <a:pt x="3694" y="2121"/>
                </a:lnTo>
                <a:lnTo>
                  <a:pt x="3627" y="2108"/>
                </a:lnTo>
                <a:lnTo>
                  <a:pt x="3498" y="2088"/>
                </a:lnTo>
                <a:lnTo>
                  <a:pt x="3498" y="2088"/>
                </a:lnTo>
                <a:lnTo>
                  <a:pt x="3475" y="2084"/>
                </a:lnTo>
                <a:lnTo>
                  <a:pt x="3452" y="2077"/>
                </a:lnTo>
                <a:lnTo>
                  <a:pt x="3429" y="2065"/>
                </a:lnTo>
                <a:lnTo>
                  <a:pt x="3410" y="2053"/>
                </a:lnTo>
                <a:lnTo>
                  <a:pt x="3401" y="2045"/>
                </a:lnTo>
                <a:lnTo>
                  <a:pt x="3392" y="2037"/>
                </a:lnTo>
                <a:lnTo>
                  <a:pt x="3385" y="2028"/>
                </a:lnTo>
                <a:lnTo>
                  <a:pt x="3378" y="2020"/>
                </a:lnTo>
                <a:lnTo>
                  <a:pt x="3373" y="2010"/>
                </a:lnTo>
                <a:lnTo>
                  <a:pt x="3368" y="2000"/>
                </a:lnTo>
                <a:lnTo>
                  <a:pt x="3365" y="1989"/>
                </a:lnTo>
                <a:lnTo>
                  <a:pt x="3363" y="1977"/>
                </a:lnTo>
                <a:lnTo>
                  <a:pt x="3363" y="1977"/>
                </a:lnTo>
                <a:lnTo>
                  <a:pt x="3360" y="1956"/>
                </a:lnTo>
                <a:lnTo>
                  <a:pt x="3351" y="1919"/>
                </a:lnTo>
                <a:lnTo>
                  <a:pt x="3340" y="1869"/>
                </a:lnTo>
                <a:lnTo>
                  <a:pt x="3326" y="1816"/>
                </a:lnTo>
                <a:lnTo>
                  <a:pt x="3316" y="1787"/>
                </a:lnTo>
                <a:lnTo>
                  <a:pt x="3316" y="1787"/>
                </a:lnTo>
                <a:lnTo>
                  <a:pt x="3303" y="1745"/>
                </a:lnTo>
                <a:lnTo>
                  <a:pt x="3296" y="1727"/>
                </a:lnTo>
                <a:lnTo>
                  <a:pt x="3289" y="1713"/>
                </a:lnTo>
                <a:lnTo>
                  <a:pt x="3266" y="1659"/>
                </a:lnTo>
                <a:lnTo>
                  <a:pt x="3266" y="1659"/>
                </a:lnTo>
                <a:lnTo>
                  <a:pt x="3262" y="1640"/>
                </a:lnTo>
                <a:lnTo>
                  <a:pt x="3260" y="1620"/>
                </a:lnTo>
                <a:lnTo>
                  <a:pt x="3260" y="1602"/>
                </a:lnTo>
                <a:lnTo>
                  <a:pt x="3264" y="1582"/>
                </a:lnTo>
                <a:lnTo>
                  <a:pt x="3270" y="1562"/>
                </a:lnTo>
                <a:lnTo>
                  <a:pt x="3280" y="1543"/>
                </a:lnTo>
                <a:lnTo>
                  <a:pt x="3291" y="1525"/>
                </a:lnTo>
                <a:lnTo>
                  <a:pt x="3304" y="1508"/>
                </a:lnTo>
                <a:lnTo>
                  <a:pt x="3304" y="1506"/>
                </a:lnTo>
                <a:lnTo>
                  <a:pt x="3320" y="1492"/>
                </a:lnTo>
                <a:lnTo>
                  <a:pt x="3320" y="1492"/>
                </a:lnTo>
                <a:lnTo>
                  <a:pt x="3360" y="1457"/>
                </a:lnTo>
                <a:lnTo>
                  <a:pt x="3431" y="1391"/>
                </a:lnTo>
                <a:lnTo>
                  <a:pt x="3474" y="1350"/>
                </a:lnTo>
                <a:lnTo>
                  <a:pt x="3519" y="1303"/>
                </a:lnTo>
                <a:lnTo>
                  <a:pt x="3566" y="1253"/>
                </a:lnTo>
                <a:lnTo>
                  <a:pt x="3613" y="1201"/>
                </a:lnTo>
                <a:lnTo>
                  <a:pt x="3613" y="1201"/>
                </a:lnTo>
                <a:lnTo>
                  <a:pt x="3663" y="1142"/>
                </a:lnTo>
                <a:lnTo>
                  <a:pt x="3710" y="1084"/>
                </a:lnTo>
                <a:lnTo>
                  <a:pt x="3754" y="1028"/>
                </a:lnTo>
                <a:lnTo>
                  <a:pt x="3792" y="977"/>
                </a:lnTo>
                <a:lnTo>
                  <a:pt x="3848" y="898"/>
                </a:lnTo>
                <a:lnTo>
                  <a:pt x="3870" y="866"/>
                </a:lnTo>
                <a:lnTo>
                  <a:pt x="3870" y="866"/>
                </a:lnTo>
                <a:lnTo>
                  <a:pt x="3876" y="855"/>
                </a:lnTo>
                <a:lnTo>
                  <a:pt x="3879" y="842"/>
                </a:lnTo>
                <a:lnTo>
                  <a:pt x="3880" y="826"/>
                </a:lnTo>
                <a:lnTo>
                  <a:pt x="3879" y="811"/>
                </a:lnTo>
                <a:lnTo>
                  <a:pt x="3876" y="795"/>
                </a:lnTo>
                <a:lnTo>
                  <a:pt x="3870" y="780"/>
                </a:lnTo>
                <a:lnTo>
                  <a:pt x="3862" y="764"/>
                </a:lnTo>
                <a:lnTo>
                  <a:pt x="3853" y="750"/>
                </a:lnTo>
                <a:lnTo>
                  <a:pt x="3802" y="688"/>
                </a:lnTo>
                <a:lnTo>
                  <a:pt x="3802" y="688"/>
                </a:lnTo>
                <a:lnTo>
                  <a:pt x="3758" y="643"/>
                </a:lnTo>
                <a:lnTo>
                  <a:pt x="3705" y="590"/>
                </a:lnTo>
                <a:lnTo>
                  <a:pt x="3680" y="565"/>
                </a:lnTo>
                <a:lnTo>
                  <a:pt x="3680" y="565"/>
                </a:lnTo>
                <a:lnTo>
                  <a:pt x="3657" y="543"/>
                </a:lnTo>
                <a:lnTo>
                  <a:pt x="3634" y="522"/>
                </a:lnTo>
                <a:lnTo>
                  <a:pt x="3587" y="485"/>
                </a:lnTo>
                <a:lnTo>
                  <a:pt x="3587" y="485"/>
                </a:lnTo>
                <a:lnTo>
                  <a:pt x="3547" y="451"/>
                </a:lnTo>
                <a:lnTo>
                  <a:pt x="3485" y="401"/>
                </a:lnTo>
                <a:lnTo>
                  <a:pt x="3485" y="401"/>
                </a:lnTo>
                <a:lnTo>
                  <a:pt x="3471" y="393"/>
                </a:lnTo>
                <a:lnTo>
                  <a:pt x="3455" y="387"/>
                </a:lnTo>
                <a:lnTo>
                  <a:pt x="3439" y="383"/>
                </a:lnTo>
                <a:lnTo>
                  <a:pt x="3422" y="381"/>
                </a:lnTo>
                <a:lnTo>
                  <a:pt x="3407" y="381"/>
                </a:lnTo>
                <a:lnTo>
                  <a:pt x="3392" y="384"/>
                </a:lnTo>
                <a:lnTo>
                  <a:pt x="3380" y="388"/>
                </a:lnTo>
                <a:lnTo>
                  <a:pt x="3368" y="394"/>
                </a:lnTo>
                <a:lnTo>
                  <a:pt x="3368" y="394"/>
                </a:lnTo>
                <a:lnTo>
                  <a:pt x="3338" y="417"/>
                </a:lnTo>
                <a:lnTo>
                  <a:pt x="3263" y="478"/>
                </a:lnTo>
                <a:lnTo>
                  <a:pt x="3215" y="518"/>
                </a:lnTo>
                <a:lnTo>
                  <a:pt x="3162" y="565"/>
                </a:lnTo>
                <a:lnTo>
                  <a:pt x="3107" y="616"/>
                </a:lnTo>
                <a:lnTo>
                  <a:pt x="3050" y="670"/>
                </a:lnTo>
                <a:lnTo>
                  <a:pt x="3050" y="670"/>
                </a:lnTo>
                <a:lnTo>
                  <a:pt x="2996" y="725"/>
                </a:lnTo>
                <a:lnTo>
                  <a:pt x="2944" y="780"/>
                </a:lnTo>
                <a:lnTo>
                  <a:pt x="2899" y="832"/>
                </a:lnTo>
                <a:lnTo>
                  <a:pt x="2858" y="879"/>
                </a:lnTo>
                <a:lnTo>
                  <a:pt x="2799" y="950"/>
                </a:lnTo>
                <a:lnTo>
                  <a:pt x="2777" y="979"/>
                </a:lnTo>
                <a:lnTo>
                  <a:pt x="2777" y="979"/>
                </a:lnTo>
                <a:lnTo>
                  <a:pt x="2761" y="997"/>
                </a:lnTo>
                <a:lnTo>
                  <a:pt x="2742" y="1013"/>
                </a:lnTo>
                <a:lnTo>
                  <a:pt x="2722" y="1027"/>
                </a:lnTo>
                <a:lnTo>
                  <a:pt x="2701" y="1038"/>
                </a:lnTo>
                <a:lnTo>
                  <a:pt x="2690" y="1043"/>
                </a:lnTo>
                <a:lnTo>
                  <a:pt x="2678" y="1046"/>
                </a:lnTo>
                <a:lnTo>
                  <a:pt x="2667" y="1048"/>
                </a:lnTo>
                <a:lnTo>
                  <a:pt x="2656" y="1050"/>
                </a:lnTo>
                <a:lnTo>
                  <a:pt x="2644" y="1050"/>
                </a:lnTo>
                <a:lnTo>
                  <a:pt x="2633" y="1048"/>
                </a:lnTo>
                <a:lnTo>
                  <a:pt x="2622" y="1047"/>
                </a:lnTo>
                <a:lnTo>
                  <a:pt x="2612" y="1043"/>
                </a:lnTo>
                <a:lnTo>
                  <a:pt x="2612" y="1043"/>
                </a:lnTo>
                <a:lnTo>
                  <a:pt x="2596" y="1036"/>
                </a:lnTo>
                <a:lnTo>
                  <a:pt x="2583" y="1031"/>
                </a:lnTo>
                <a:lnTo>
                  <a:pt x="2566" y="1026"/>
                </a:lnTo>
                <a:lnTo>
                  <a:pt x="2404" y="983"/>
                </a:lnTo>
                <a:lnTo>
                  <a:pt x="2337" y="970"/>
                </a:lnTo>
                <a:lnTo>
                  <a:pt x="2289" y="967"/>
                </a:lnTo>
                <a:lnTo>
                  <a:pt x="2289" y="967"/>
                </a:lnTo>
                <a:lnTo>
                  <a:pt x="2277" y="966"/>
                </a:lnTo>
                <a:lnTo>
                  <a:pt x="2267" y="963"/>
                </a:lnTo>
                <a:lnTo>
                  <a:pt x="2257" y="959"/>
                </a:lnTo>
                <a:lnTo>
                  <a:pt x="2247" y="953"/>
                </a:lnTo>
                <a:lnTo>
                  <a:pt x="2237" y="947"/>
                </a:lnTo>
                <a:lnTo>
                  <a:pt x="2229" y="940"/>
                </a:lnTo>
                <a:lnTo>
                  <a:pt x="2220" y="932"/>
                </a:lnTo>
                <a:lnTo>
                  <a:pt x="2212" y="923"/>
                </a:lnTo>
                <a:lnTo>
                  <a:pt x="2198" y="903"/>
                </a:lnTo>
                <a:lnTo>
                  <a:pt x="2186" y="882"/>
                </a:lnTo>
                <a:lnTo>
                  <a:pt x="2176" y="859"/>
                </a:lnTo>
                <a:lnTo>
                  <a:pt x="2171" y="836"/>
                </a:lnTo>
                <a:lnTo>
                  <a:pt x="2171" y="836"/>
                </a:lnTo>
                <a:lnTo>
                  <a:pt x="2162" y="801"/>
                </a:lnTo>
                <a:lnTo>
                  <a:pt x="2142" y="710"/>
                </a:lnTo>
                <a:lnTo>
                  <a:pt x="2127" y="649"/>
                </a:lnTo>
                <a:lnTo>
                  <a:pt x="2109" y="582"/>
                </a:lnTo>
                <a:lnTo>
                  <a:pt x="2088" y="511"/>
                </a:lnTo>
                <a:lnTo>
                  <a:pt x="2064" y="437"/>
                </a:lnTo>
                <a:lnTo>
                  <a:pt x="2064" y="437"/>
                </a:lnTo>
                <a:lnTo>
                  <a:pt x="2034" y="351"/>
                </a:lnTo>
                <a:lnTo>
                  <a:pt x="2004" y="276"/>
                </a:lnTo>
                <a:lnTo>
                  <a:pt x="1979" y="213"/>
                </a:lnTo>
                <a:lnTo>
                  <a:pt x="1959" y="168"/>
                </a:lnTo>
                <a:lnTo>
                  <a:pt x="1902" y="47"/>
                </a:lnTo>
                <a:lnTo>
                  <a:pt x="1902" y="47"/>
                </a:lnTo>
                <a:lnTo>
                  <a:pt x="1896" y="37"/>
                </a:lnTo>
                <a:lnTo>
                  <a:pt x="1886" y="27"/>
                </a:lnTo>
                <a:lnTo>
                  <a:pt x="1875" y="18"/>
                </a:lnTo>
                <a:lnTo>
                  <a:pt x="1861" y="11"/>
                </a:lnTo>
                <a:lnTo>
                  <a:pt x="1845" y="6"/>
                </a:lnTo>
                <a:lnTo>
                  <a:pt x="1829" y="1"/>
                </a:lnTo>
                <a:lnTo>
                  <a:pt x="1812" y="0"/>
                </a:lnTo>
                <a:lnTo>
                  <a:pt x="1795" y="1"/>
                </a:lnTo>
                <a:lnTo>
                  <a:pt x="1785" y="4"/>
                </a:lnTo>
                <a:lnTo>
                  <a:pt x="1785" y="4"/>
                </a:lnTo>
                <a:lnTo>
                  <a:pt x="1674" y="28"/>
                </a:lnTo>
                <a:lnTo>
                  <a:pt x="1609" y="44"/>
                </a:lnTo>
                <a:lnTo>
                  <a:pt x="1576" y="53"/>
                </a:lnTo>
                <a:lnTo>
                  <a:pt x="1565" y="55"/>
                </a:lnTo>
                <a:lnTo>
                  <a:pt x="1559" y="58"/>
                </a:lnTo>
                <a:lnTo>
                  <a:pt x="1431" y="100"/>
                </a:lnTo>
                <a:lnTo>
                  <a:pt x="1431" y="100"/>
                </a:lnTo>
                <a:lnTo>
                  <a:pt x="1387" y="117"/>
                </a:lnTo>
                <a:lnTo>
                  <a:pt x="1348" y="132"/>
                </a:lnTo>
                <a:lnTo>
                  <a:pt x="1310" y="148"/>
                </a:lnTo>
                <a:lnTo>
                  <a:pt x="1310" y="148"/>
                </a:lnTo>
                <a:lnTo>
                  <a:pt x="1294" y="156"/>
                </a:lnTo>
                <a:lnTo>
                  <a:pt x="1282" y="166"/>
                </a:lnTo>
                <a:lnTo>
                  <a:pt x="1269" y="178"/>
                </a:lnTo>
                <a:lnTo>
                  <a:pt x="1259" y="191"/>
                </a:lnTo>
                <a:lnTo>
                  <a:pt x="1252" y="205"/>
                </a:lnTo>
                <a:lnTo>
                  <a:pt x="1246" y="218"/>
                </a:lnTo>
                <a:lnTo>
                  <a:pt x="1243" y="230"/>
                </a:lnTo>
                <a:lnTo>
                  <a:pt x="1243" y="243"/>
                </a:lnTo>
                <a:lnTo>
                  <a:pt x="1243" y="249"/>
                </a:lnTo>
                <a:lnTo>
                  <a:pt x="1243" y="249"/>
                </a:lnTo>
                <a:lnTo>
                  <a:pt x="1253" y="312"/>
                </a:lnTo>
                <a:lnTo>
                  <a:pt x="1269" y="410"/>
                </a:lnTo>
                <a:lnTo>
                  <a:pt x="1279" y="468"/>
                </a:lnTo>
                <a:lnTo>
                  <a:pt x="1292" y="529"/>
                </a:lnTo>
                <a:lnTo>
                  <a:pt x="1306" y="595"/>
                </a:lnTo>
                <a:lnTo>
                  <a:pt x="1323" y="659"/>
                </a:lnTo>
                <a:lnTo>
                  <a:pt x="1323" y="659"/>
                </a:lnTo>
                <a:lnTo>
                  <a:pt x="1341" y="730"/>
                </a:lnTo>
                <a:lnTo>
                  <a:pt x="1363" y="798"/>
                </a:lnTo>
                <a:lnTo>
                  <a:pt x="1384" y="862"/>
                </a:lnTo>
                <a:lnTo>
                  <a:pt x="1404" y="919"/>
                </a:lnTo>
                <a:lnTo>
                  <a:pt x="1437" y="1009"/>
                </a:lnTo>
                <a:lnTo>
                  <a:pt x="1454" y="1051"/>
                </a:lnTo>
                <a:lnTo>
                  <a:pt x="1457" y="1060"/>
                </a:lnTo>
                <a:lnTo>
                  <a:pt x="1457" y="1060"/>
                </a:lnTo>
                <a:lnTo>
                  <a:pt x="1464" y="1082"/>
                </a:lnTo>
                <a:lnTo>
                  <a:pt x="1467" y="1107"/>
                </a:lnTo>
                <a:lnTo>
                  <a:pt x="1468" y="1129"/>
                </a:lnTo>
                <a:lnTo>
                  <a:pt x="1465" y="1151"/>
                </a:lnTo>
                <a:lnTo>
                  <a:pt x="1459" y="1172"/>
                </a:lnTo>
                <a:lnTo>
                  <a:pt x="1452" y="1191"/>
                </a:lnTo>
                <a:lnTo>
                  <a:pt x="1448" y="1201"/>
                </a:lnTo>
                <a:lnTo>
                  <a:pt x="1442" y="1209"/>
                </a:lnTo>
                <a:lnTo>
                  <a:pt x="1437" y="1216"/>
                </a:lnTo>
                <a:lnTo>
                  <a:pt x="1430" y="1223"/>
                </a:lnTo>
                <a:lnTo>
                  <a:pt x="1430" y="1223"/>
                </a:lnTo>
                <a:lnTo>
                  <a:pt x="1415" y="1233"/>
                </a:lnTo>
                <a:lnTo>
                  <a:pt x="1385" y="1259"/>
                </a:lnTo>
                <a:lnTo>
                  <a:pt x="1347" y="1294"/>
                </a:lnTo>
                <a:lnTo>
                  <a:pt x="1326" y="1316"/>
                </a:lnTo>
                <a:lnTo>
                  <a:pt x="1304" y="1337"/>
                </a:lnTo>
                <a:lnTo>
                  <a:pt x="1304" y="1337"/>
                </a:lnTo>
                <a:lnTo>
                  <a:pt x="1290" y="1351"/>
                </a:lnTo>
                <a:lnTo>
                  <a:pt x="1277" y="1366"/>
                </a:lnTo>
                <a:lnTo>
                  <a:pt x="1255" y="1393"/>
                </a:lnTo>
                <a:lnTo>
                  <a:pt x="1255" y="1393"/>
                </a:lnTo>
                <a:lnTo>
                  <a:pt x="1240" y="1411"/>
                </a:lnTo>
                <a:lnTo>
                  <a:pt x="1226" y="1428"/>
                </a:lnTo>
                <a:lnTo>
                  <a:pt x="1226" y="1428"/>
                </a:lnTo>
                <a:lnTo>
                  <a:pt x="1215" y="1441"/>
                </a:lnTo>
                <a:lnTo>
                  <a:pt x="1208" y="1452"/>
                </a:lnTo>
                <a:lnTo>
                  <a:pt x="1201" y="1462"/>
                </a:lnTo>
                <a:lnTo>
                  <a:pt x="1201" y="1462"/>
                </a:lnTo>
                <a:lnTo>
                  <a:pt x="1195" y="1471"/>
                </a:lnTo>
                <a:lnTo>
                  <a:pt x="1188" y="1478"/>
                </a:lnTo>
                <a:lnTo>
                  <a:pt x="1181" y="1485"/>
                </a:lnTo>
                <a:lnTo>
                  <a:pt x="1172" y="1492"/>
                </a:lnTo>
                <a:lnTo>
                  <a:pt x="1164" y="1496"/>
                </a:lnTo>
                <a:lnTo>
                  <a:pt x="1154" y="1501"/>
                </a:lnTo>
                <a:lnTo>
                  <a:pt x="1134" y="1508"/>
                </a:lnTo>
                <a:lnTo>
                  <a:pt x="1114" y="1512"/>
                </a:lnTo>
                <a:lnTo>
                  <a:pt x="1092" y="1513"/>
                </a:lnTo>
                <a:lnTo>
                  <a:pt x="1071" y="1513"/>
                </a:lnTo>
                <a:lnTo>
                  <a:pt x="1050" y="1509"/>
                </a:lnTo>
                <a:lnTo>
                  <a:pt x="1048" y="1511"/>
                </a:lnTo>
                <a:lnTo>
                  <a:pt x="1026" y="1504"/>
                </a:lnTo>
                <a:lnTo>
                  <a:pt x="1026" y="1504"/>
                </a:lnTo>
                <a:lnTo>
                  <a:pt x="974" y="1486"/>
                </a:lnTo>
                <a:lnTo>
                  <a:pt x="883" y="1459"/>
                </a:lnTo>
                <a:lnTo>
                  <a:pt x="826" y="1444"/>
                </a:lnTo>
                <a:lnTo>
                  <a:pt x="764" y="1427"/>
                </a:lnTo>
                <a:lnTo>
                  <a:pt x="697" y="1411"/>
                </a:lnTo>
                <a:lnTo>
                  <a:pt x="629" y="1397"/>
                </a:lnTo>
                <a:lnTo>
                  <a:pt x="629" y="1397"/>
                </a:lnTo>
                <a:lnTo>
                  <a:pt x="559" y="1384"/>
                </a:lnTo>
                <a:lnTo>
                  <a:pt x="489" y="1373"/>
                </a:lnTo>
                <a:lnTo>
                  <a:pt x="424" y="1363"/>
                </a:lnTo>
                <a:lnTo>
                  <a:pt x="364" y="1356"/>
                </a:lnTo>
                <a:lnTo>
                  <a:pt x="266" y="1346"/>
                </a:lnTo>
                <a:lnTo>
                  <a:pt x="212" y="1341"/>
                </a:lnTo>
                <a:lnTo>
                  <a:pt x="209" y="1341"/>
                </a:lnTo>
                <a:lnTo>
                  <a:pt x="209" y="1341"/>
                </a:lnTo>
                <a:lnTo>
                  <a:pt x="208" y="1341"/>
                </a:lnTo>
                <a:lnTo>
                  <a:pt x="208" y="1341"/>
                </a:lnTo>
                <a:lnTo>
                  <a:pt x="195" y="1343"/>
                </a:lnTo>
                <a:lnTo>
                  <a:pt x="182" y="1347"/>
                </a:lnTo>
                <a:lnTo>
                  <a:pt x="169" y="1354"/>
                </a:lnTo>
                <a:lnTo>
                  <a:pt x="156" y="1363"/>
                </a:lnTo>
                <a:lnTo>
                  <a:pt x="144" y="1373"/>
                </a:lnTo>
                <a:lnTo>
                  <a:pt x="132" y="1385"/>
                </a:lnTo>
                <a:lnTo>
                  <a:pt x="124" y="1400"/>
                </a:lnTo>
                <a:lnTo>
                  <a:pt x="115" y="1415"/>
                </a:lnTo>
                <a:lnTo>
                  <a:pt x="115" y="1415"/>
                </a:lnTo>
                <a:lnTo>
                  <a:pt x="108" y="1435"/>
                </a:lnTo>
                <a:lnTo>
                  <a:pt x="92" y="1488"/>
                </a:lnTo>
                <a:lnTo>
                  <a:pt x="81" y="1526"/>
                </a:lnTo>
                <a:lnTo>
                  <a:pt x="81" y="1526"/>
                </a:lnTo>
                <a:lnTo>
                  <a:pt x="63" y="1589"/>
                </a:lnTo>
                <a:lnTo>
                  <a:pt x="44" y="1657"/>
                </a:lnTo>
                <a:lnTo>
                  <a:pt x="11" y="1828"/>
                </a:lnTo>
                <a:lnTo>
                  <a:pt x="11" y="1828"/>
                </a:lnTo>
                <a:lnTo>
                  <a:pt x="6" y="1856"/>
                </a:lnTo>
                <a:lnTo>
                  <a:pt x="3" y="1879"/>
                </a:lnTo>
                <a:lnTo>
                  <a:pt x="1" y="1900"/>
                </a:lnTo>
                <a:lnTo>
                  <a:pt x="1" y="1900"/>
                </a:lnTo>
                <a:lnTo>
                  <a:pt x="0" y="1920"/>
                </a:lnTo>
                <a:lnTo>
                  <a:pt x="3" y="1937"/>
                </a:lnTo>
                <a:lnTo>
                  <a:pt x="7" y="1954"/>
                </a:lnTo>
                <a:lnTo>
                  <a:pt x="14" y="1970"/>
                </a:lnTo>
                <a:lnTo>
                  <a:pt x="21" y="1984"/>
                </a:lnTo>
                <a:lnTo>
                  <a:pt x="31" y="1996"/>
                </a:lnTo>
                <a:lnTo>
                  <a:pt x="41" y="2006"/>
                </a:lnTo>
                <a:lnTo>
                  <a:pt x="51" y="2011"/>
                </a:lnTo>
                <a:lnTo>
                  <a:pt x="51" y="2011"/>
                </a:lnTo>
                <a:lnTo>
                  <a:pt x="85" y="2026"/>
                </a:lnTo>
                <a:lnTo>
                  <a:pt x="124" y="2041"/>
                </a:lnTo>
                <a:lnTo>
                  <a:pt x="174" y="2060"/>
                </a:lnTo>
                <a:lnTo>
                  <a:pt x="174" y="2060"/>
                </a:lnTo>
                <a:lnTo>
                  <a:pt x="242" y="2084"/>
                </a:lnTo>
                <a:lnTo>
                  <a:pt x="312" y="2108"/>
                </a:lnTo>
                <a:lnTo>
                  <a:pt x="381" y="2129"/>
                </a:lnTo>
                <a:lnTo>
                  <a:pt x="451" y="2149"/>
                </a:lnTo>
                <a:lnTo>
                  <a:pt x="451" y="2149"/>
                </a:lnTo>
                <a:lnTo>
                  <a:pt x="518" y="2168"/>
                </a:lnTo>
                <a:lnTo>
                  <a:pt x="589" y="2185"/>
                </a:lnTo>
                <a:lnTo>
                  <a:pt x="659" y="2199"/>
                </a:lnTo>
                <a:lnTo>
                  <a:pt x="727" y="2212"/>
                </a:lnTo>
                <a:lnTo>
                  <a:pt x="855" y="2232"/>
                </a:lnTo>
                <a:lnTo>
                  <a:pt x="855" y="2232"/>
                </a:lnTo>
                <a:lnTo>
                  <a:pt x="869" y="2235"/>
                </a:lnTo>
                <a:lnTo>
                  <a:pt x="882" y="2238"/>
                </a:lnTo>
                <a:lnTo>
                  <a:pt x="895" y="2242"/>
                </a:lnTo>
                <a:lnTo>
                  <a:pt x="906" y="2246"/>
                </a:lnTo>
                <a:lnTo>
                  <a:pt x="917" y="2252"/>
                </a:lnTo>
                <a:lnTo>
                  <a:pt x="929" y="2259"/>
                </a:lnTo>
                <a:lnTo>
                  <a:pt x="939" y="2265"/>
                </a:lnTo>
                <a:lnTo>
                  <a:pt x="949" y="2272"/>
                </a:lnTo>
                <a:lnTo>
                  <a:pt x="957" y="2280"/>
                </a:lnTo>
                <a:lnTo>
                  <a:pt x="964" y="2289"/>
                </a:lnTo>
                <a:lnTo>
                  <a:pt x="972" y="2297"/>
                </a:lnTo>
                <a:lnTo>
                  <a:pt x="977" y="2306"/>
                </a:lnTo>
                <a:lnTo>
                  <a:pt x="983" y="2316"/>
                </a:lnTo>
                <a:lnTo>
                  <a:pt x="986" y="2326"/>
                </a:lnTo>
                <a:lnTo>
                  <a:pt x="989" y="2334"/>
                </a:lnTo>
                <a:lnTo>
                  <a:pt x="990" y="2344"/>
                </a:lnTo>
                <a:lnTo>
                  <a:pt x="990" y="2344"/>
                </a:lnTo>
                <a:lnTo>
                  <a:pt x="1000" y="2395"/>
                </a:lnTo>
                <a:lnTo>
                  <a:pt x="1013" y="2447"/>
                </a:lnTo>
                <a:lnTo>
                  <a:pt x="1028" y="2505"/>
                </a:lnTo>
                <a:lnTo>
                  <a:pt x="1037" y="2535"/>
                </a:lnTo>
                <a:lnTo>
                  <a:pt x="1037" y="2535"/>
                </a:lnTo>
                <a:lnTo>
                  <a:pt x="1051" y="2576"/>
                </a:lnTo>
                <a:lnTo>
                  <a:pt x="1058" y="2593"/>
                </a:lnTo>
                <a:lnTo>
                  <a:pt x="1064" y="2609"/>
                </a:lnTo>
                <a:lnTo>
                  <a:pt x="1087" y="2663"/>
                </a:lnTo>
                <a:lnTo>
                  <a:pt x="1087" y="2663"/>
                </a:lnTo>
                <a:lnTo>
                  <a:pt x="1091" y="2673"/>
                </a:lnTo>
                <a:lnTo>
                  <a:pt x="1092" y="2683"/>
                </a:lnTo>
                <a:lnTo>
                  <a:pt x="1094" y="2694"/>
                </a:lnTo>
                <a:lnTo>
                  <a:pt x="1094" y="2706"/>
                </a:lnTo>
                <a:lnTo>
                  <a:pt x="1094" y="2715"/>
                </a:lnTo>
                <a:lnTo>
                  <a:pt x="1092" y="2727"/>
                </a:lnTo>
                <a:lnTo>
                  <a:pt x="1087" y="2750"/>
                </a:lnTo>
                <a:lnTo>
                  <a:pt x="1078" y="2771"/>
                </a:lnTo>
                <a:lnTo>
                  <a:pt x="1067" y="2791"/>
                </a:lnTo>
                <a:lnTo>
                  <a:pt x="1051" y="2811"/>
                </a:lnTo>
                <a:lnTo>
                  <a:pt x="1034" y="2828"/>
                </a:lnTo>
                <a:lnTo>
                  <a:pt x="1034" y="2828"/>
                </a:lnTo>
                <a:lnTo>
                  <a:pt x="1006" y="2852"/>
                </a:lnTo>
                <a:lnTo>
                  <a:pt x="937" y="2916"/>
                </a:lnTo>
                <a:lnTo>
                  <a:pt x="892" y="2960"/>
                </a:lnTo>
                <a:lnTo>
                  <a:pt x="843" y="3008"/>
                </a:lnTo>
                <a:lnTo>
                  <a:pt x="792" y="3063"/>
                </a:lnTo>
                <a:lnTo>
                  <a:pt x="741" y="3119"/>
                </a:lnTo>
                <a:lnTo>
                  <a:pt x="741" y="3119"/>
                </a:lnTo>
                <a:lnTo>
                  <a:pt x="691" y="3178"/>
                </a:lnTo>
                <a:lnTo>
                  <a:pt x="644" y="3236"/>
                </a:lnTo>
                <a:lnTo>
                  <a:pt x="600" y="3293"/>
                </a:lnTo>
                <a:lnTo>
                  <a:pt x="562" y="3344"/>
                </a:lnTo>
                <a:lnTo>
                  <a:pt x="505" y="3422"/>
                </a:lnTo>
                <a:lnTo>
                  <a:pt x="484" y="3454"/>
                </a:lnTo>
                <a:lnTo>
                  <a:pt x="484" y="3454"/>
                </a:lnTo>
                <a:lnTo>
                  <a:pt x="478" y="3467"/>
                </a:lnTo>
                <a:lnTo>
                  <a:pt x="474" y="3479"/>
                </a:lnTo>
                <a:lnTo>
                  <a:pt x="474" y="3495"/>
                </a:lnTo>
                <a:lnTo>
                  <a:pt x="474" y="3511"/>
                </a:lnTo>
                <a:lnTo>
                  <a:pt x="478" y="3526"/>
                </a:lnTo>
                <a:lnTo>
                  <a:pt x="484" y="3542"/>
                </a:lnTo>
                <a:lnTo>
                  <a:pt x="491" y="3558"/>
                </a:lnTo>
                <a:lnTo>
                  <a:pt x="501" y="3570"/>
                </a:lnTo>
                <a:lnTo>
                  <a:pt x="501" y="3570"/>
                </a:lnTo>
                <a:lnTo>
                  <a:pt x="525" y="3600"/>
                </a:lnTo>
                <a:lnTo>
                  <a:pt x="549" y="3629"/>
                </a:lnTo>
                <a:lnTo>
                  <a:pt x="579" y="3660"/>
                </a:lnTo>
                <a:lnTo>
                  <a:pt x="666" y="3747"/>
                </a:lnTo>
                <a:lnTo>
                  <a:pt x="670" y="3752"/>
                </a:lnTo>
                <a:lnTo>
                  <a:pt x="670" y="3752"/>
                </a:lnTo>
                <a:lnTo>
                  <a:pt x="694" y="3775"/>
                </a:lnTo>
                <a:lnTo>
                  <a:pt x="741" y="3815"/>
                </a:lnTo>
                <a:lnTo>
                  <a:pt x="868" y="3920"/>
                </a:lnTo>
                <a:lnTo>
                  <a:pt x="868" y="3920"/>
                </a:lnTo>
                <a:lnTo>
                  <a:pt x="882" y="3929"/>
                </a:lnTo>
                <a:lnTo>
                  <a:pt x="898" y="3935"/>
                </a:lnTo>
                <a:lnTo>
                  <a:pt x="915" y="3939"/>
                </a:lnTo>
                <a:lnTo>
                  <a:pt x="932" y="3940"/>
                </a:lnTo>
                <a:lnTo>
                  <a:pt x="947" y="3939"/>
                </a:lnTo>
                <a:lnTo>
                  <a:pt x="962" y="3937"/>
                </a:lnTo>
                <a:lnTo>
                  <a:pt x="974" y="3933"/>
                </a:lnTo>
                <a:lnTo>
                  <a:pt x="986" y="3926"/>
                </a:lnTo>
                <a:lnTo>
                  <a:pt x="986" y="3926"/>
                </a:lnTo>
                <a:lnTo>
                  <a:pt x="1016" y="3903"/>
                </a:lnTo>
                <a:lnTo>
                  <a:pt x="1090" y="3843"/>
                </a:lnTo>
                <a:lnTo>
                  <a:pt x="1139" y="3802"/>
                </a:lnTo>
                <a:lnTo>
                  <a:pt x="1192" y="3757"/>
                </a:lnTo>
                <a:lnTo>
                  <a:pt x="1247" y="3705"/>
                </a:lnTo>
                <a:lnTo>
                  <a:pt x="1303" y="3651"/>
                </a:lnTo>
                <a:lnTo>
                  <a:pt x="1303" y="3651"/>
                </a:lnTo>
                <a:lnTo>
                  <a:pt x="1358" y="3596"/>
                </a:lnTo>
                <a:lnTo>
                  <a:pt x="1408" y="3542"/>
                </a:lnTo>
                <a:lnTo>
                  <a:pt x="1455" y="3489"/>
                </a:lnTo>
                <a:lnTo>
                  <a:pt x="1495" y="3442"/>
                </a:lnTo>
                <a:lnTo>
                  <a:pt x="1555" y="3371"/>
                </a:lnTo>
                <a:lnTo>
                  <a:pt x="1577" y="3343"/>
                </a:lnTo>
                <a:lnTo>
                  <a:pt x="1577" y="3343"/>
                </a:lnTo>
                <a:lnTo>
                  <a:pt x="1593" y="3324"/>
                </a:lnTo>
                <a:lnTo>
                  <a:pt x="1612" y="3307"/>
                </a:lnTo>
                <a:lnTo>
                  <a:pt x="1632" y="3293"/>
                </a:lnTo>
                <a:lnTo>
                  <a:pt x="1653" y="3283"/>
                </a:lnTo>
                <a:lnTo>
                  <a:pt x="1664" y="3279"/>
                </a:lnTo>
                <a:lnTo>
                  <a:pt x="1676" y="3274"/>
                </a:lnTo>
                <a:lnTo>
                  <a:pt x="1687" y="3273"/>
                </a:lnTo>
                <a:lnTo>
                  <a:pt x="1698" y="3272"/>
                </a:lnTo>
                <a:lnTo>
                  <a:pt x="1710" y="3270"/>
                </a:lnTo>
                <a:lnTo>
                  <a:pt x="1721" y="3272"/>
                </a:lnTo>
                <a:lnTo>
                  <a:pt x="1731" y="3274"/>
                </a:lnTo>
                <a:lnTo>
                  <a:pt x="1742" y="3279"/>
                </a:lnTo>
                <a:lnTo>
                  <a:pt x="1742" y="3279"/>
                </a:lnTo>
                <a:lnTo>
                  <a:pt x="1757" y="3284"/>
                </a:lnTo>
                <a:lnTo>
                  <a:pt x="1771" y="3290"/>
                </a:lnTo>
                <a:lnTo>
                  <a:pt x="1788" y="3296"/>
                </a:lnTo>
                <a:lnTo>
                  <a:pt x="1903" y="3329"/>
                </a:lnTo>
                <a:lnTo>
                  <a:pt x="2016" y="3350"/>
                </a:lnTo>
                <a:lnTo>
                  <a:pt x="2065" y="3354"/>
                </a:lnTo>
                <a:lnTo>
                  <a:pt x="2065" y="3354"/>
                </a:lnTo>
                <a:lnTo>
                  <a:pt x="2077" y="3356"/>
                </a:lnTo>
                <a:lnTo>
                  <a:pt x="2087" y="3358"/>
                </a:lnTo>
                <a:lnTo>
                  <a:pt x="2097" y="3363"/>
                </a:lnTo>
                <a:lnTo>
                  <a:pt x="2107" y="3368"/>
                </a:lnTo>
                <a:lnTo>
                  <a:pt x="2117" y="3374"/>
                </a:lnTo>
                <a:lnTo>
                  <a:pt x="2125" y="3381"/>
                </a:lnTo>
                <a:lnTo>
                  <a:pt x="2134" y="3390"/>
                </a:lnTo>
                <a:lnTo>
                  <a:pt x="2142" y="3398"/>
                </a:lnTo>
                <a:lnTo>
                  <a:pt x="2156" y="3418"/>
                </a:lnTo>
                <a:lnTo>
                  <a:pt x="2168" y="3439"/>
                </a:lnTo>
                <a:lnTo>
                  <a:pt x="2178" y="3462"/>
                </a:lnTo>
                <a:lnTo>
                  <a:pt x="2183" y="3485"/>
                </a:lnTo>
                <a:lnTo>
                  <a:pt x="2183" y="3485"/>
                </a:lnTo>
                <a:lnTo>
                  <a:pt x="2191" y="3521"/>
                </a:lnTo>
                <a:lnTo>
                  <a:pt x="2212" y="3612"/>
                </a:lnTo>
                <a:lnTo>
                  <a:pt x="2226" y="3671"/>
                </a:lnTo>
                <a:lnTo>
                  <a:pt x="2245" y="3740"/>
                </a:lnTo>
                <a:lnTo>
                  <a:pt x="2266" y="3811"/>
                </a:lnTo>
                <a:lnTo>
                  <a:pt x="2290" y="3885"/>
                </a:lnTo>
                <a:lnTo>
                  <a:pt x="2290" y="3885"/>
                </a:lnTo>
                <a:lnTo>
                  <a:pt x="2320" y="3970"/>
                </a:lnTo>
                <a:lnTo>
                  <a:pt x="2348" y="4045"/>
                </a:lnTo>
                <a:lnTo>
                  <a:pt x="2374" y="4107"/>
                </a:lnTo>
                <a:lnTo>
                  <a:pt x="2394" y="4154"/>
                </a:lnTo>
                <a:lnTo>
                  <a:pt x="2451" y="4273"/>
                </a:lnTo>
                <a:lnTo>
                  <a:pt x="2451" y="4273"/>
                </a:lnTo>
                <a:lnTo>
                  <a:pt x="2458" y="4283"/>
                </a:lnTo>
                <a:lnTo>
                  <a:pt x="2468" y="4293"/>
                </a:lnTo>
                <a:lnTo>
                  <a:pt x="2481" y="4302"/>
                </a:lnTo>
                <a:lnTo>
                  <a:pt x="2495" y="4310"/>
                </a:lnTo>
                <a:lnTo>
                  <a:pt x="2511" y="4316"/>
                </a:lnTo>
                <a:lnTo>
                  <a:pt x="2526" y="4319"/>
                </a:lnTo>
                <a:lnTo>
                  <a:pt x="2543" y="4320"/>
                </a:lnTo>
                <a:lnTo>
                  <a:pt x="2559" y="4319"/>
                </a:lnTo>
                <a:lnTo>
                  <a:pt x="2653" y="4299"/>
                </a:lnTo>
                <a:lnTo>
                  <a:pt x="2653" y="4299"/>
                </a:lnTo>
                <a:lnTo>
                  <a:pt x="2725" y="4283"/>
                </a:lnTo>
                <a:lnTo>
                  <a:pt x="2765" y="4272"/>
                </a:lnTo>
                <a:lnTo>
                  <a:pt x="2805" y="4260"/>
                </a:lnTo>
                <a:lnTo>
                  <a:pt x="2805" y="4260"/>
                </a:lnTo>
                <a:lnTo>
                  <a:pt x="2845" y="4247"/>
                </a:lnTo>
                <a:lnTo>
                  <a:pt x="2883" y="4235"/>
                </a:lnTo>
                <a:lnTo>
                  <a:pt x="2953" y="4209"/>
                </a:lnTo>
                <a:lnTo>
                  <a:pt x="3008" y="4188"/>
                </a:lnTo>
                <a:lnTo>
                  <a:pt x="3043" y="4173"/>
                </a:lnTo>
                <a:lnTo>
                  <a:pt x="3051" y="4169"/>
                </a:lnTo>
                <a:lnTo>
                  <a:pt x="3051" y="4169"/>
                </a:lnTo>
                <a:lnTo>
                  <a:pt x="3065" y="4161"/>
                </a:lnTo>
                <a:lnTo>
                  <a:pt x="3077" y="4151"/>
                </a:lnTo>
                <a:lnTo>
                  <a:pt x="3088" y="4139"/>
                </a:lnTo>
                <a:lnTo>
                  <a:pt x="3097" y="4127"/>
                </a:lnTo>
                <a:lnTo>
                  <a:pt x="3104" y="4114"/>
                </a:lnTo>
                <a:lnTo>
                  <a:pt x="3108" y="4101"/>
                </a:lnTo>
                <a:lnTo>
                  <a:pt x="3111" y="4088"/>
                </a:lnTo>
                <a:lnTo>
                  <a:pt x="3111" y="4077"/>
                </a:lnTo>
                <a:lnTo>
                  <a:pt x="3111" y="4077"/>
                </a:lnTo>
                <a:lnTo>
                  <a:pt x="3105" y="4038"/>
                </a:lnTo>
                <a:lnTo>
                  <a:pt x="3091" y="3942"/>
                </a:lnTo>
                <a:lnTo>
                  <a:pt x="3080" y="3879"/>
                </a:lnTo>
                <a:lnTo>
                  <a:pt x="3065" y="3809"/>
                </a:lnTo>
                <a:lnTo>
                  <a:pt x="3050" y="3737"/>
                </a:lnTo>
                <a:lnTo>
                  <a:pt x="3031" y="3663"/>
                </a:lnTo>
                <a:lnTo>
                  <a:pt x="3031" y="3663"/>
                </a:lnTo>
                <a:lnTo>
                  <a:pt x="3011" y="3587"/>
                </a:lnTo>
                <a:lnTo>
                  <a:pt x="2988" y="3516"/>
                </a:lnTo>
                <a:lnTo>
                  <a:pt x="2967" y="3449"/>
                </a:lnTo>
                <a:lnTo>
                  <a:pt x="2946" y="3391"/>
                </a:lnTo>
                <a:lnTo>
                  <a:pt x="2913" y="3303"/>
                </a:lnTo>
                <a:lnTo>
                  <a:pt x="2900" y="3269"/>
                </a:lnTo>
                <a:lnTo>
                  <a:pt x="2900" y="3269"/>
                </a:lnTo>
                <a:lnTo>
                  <a:pt x="2893" y="3249"/>
                </a:lnTo>
                <a:lnTo>
                  <a:pt x="2889" y="3228"/>
                </a:lnTo>
                <a:lnTo>
                  <a:pt x="2886" y="3206"/>
                </a:lnTo>
                <a:lnTo>
                  <a:pt x="2887" y="3186"/>
                </a:lnTo>
                <a:lnTo>
                  <a:pt x="2889" y="3166"/>
                </a:lnTo>
                <a:lnTo>
                  <a:pt x="2895" y="3146"/>
                </a:lnTo>
                <a:lnTo>
                  <a:pt x="2902" y="3129"/>
                </a:lnTo>
                <a:lnTo>
                  <a:pt x="2910" y="3114"/>
                </a:lnTo>
                <a:lnTo>
                  <a:pt x="2910" y="3108"/>
                </a:lnTo>
                <a:lnTo>
                  <a:pt x="2929" y="3095"/>
                </a:lnTo>
                <a:lnTo>
                  <a:pt x="2929" y="3095"/>
                </a:lnTo>
                <a:lnTo>
                  <a:pt x="2947" y="3080"/>
                </a:lnTo>
                <a:lnTo>
                  <a:pt x="2977" y="3054"/>
                </a:lnTo>
                <a:lnTo>
                  <a:pt x="3013" y="3021"/>
                </a:lnTo>
                <a:lnTo>
                  <a:pt x="3050" y="2983"/>
                </a:lnTo>
                <a:lnTo>
                  <a:pt x="3050" y="2983"/>
                </a:lnTo>
                <a:lnTo>
                  <a:pt x="3064" y="2969"/>
                </a:lnTo>
                <a:lnTo>
                  <a:pt x="3077" y="2956"/>
                </a:lnTo>
                <a:lnTo>
                  <a:pt x="3098" y="2929"/>
                </a:lnTo>
                <a:lnTo>
                  <a:pt x="3098" y="2929"/>
                </a:lnTo>
                <a:lnTo>
                  <a:pt x="3112" y="2910"/>
                </a:lnTo>
                <a:lnTo>
                  <a:pt x="3128" y="2893"/>
                </a:lnTo>
                <a:lnTo>
                  <a:pt x="3128" y="2893"/>
                </a:lnTo>
                <a:lnTo>
                  <a:pt x="3138" y="2879"/>
                </a:lnTo>
                <a:lnTo>
                  <a:pt x="3146" y="2869"/>
                </a:lnTo>
                <a:lnTo>
                  <a:pt x="3153" y="2859"/>
                </a:lnTo>
                <a:lnTo>
                  <a:pt x="3153" y="2859"/>
                </a:lnTo>
                <a:lnTo>
                  <a:pt x="3161" y="2849"/>
                </a:lnTo>
                <a:lnTo>
                  <a:pt x="3168" y="2841"/>
                </a:lnTo>
                <a:lnTo>
                  <a:pt x="3176" y="2834"/>
                </a:lnTo>
                <a:lnTo>
                  <a:pt x="3186" y="2826"/>
                </a:lnTo>
                <a:lnTo>
                  <a:pt x="3198" y="2821"/>
                </a:lnTo>
                <a:lnTo>
                  <a:pt x="3208" y="2816"/>
                </a:lnTo>
                <a:lnTo>
                  <a:pt x="3219" y="2814"/>
                </a:lnTo>
                <a:lnTo>
                  <a:pt x="3232" y="2811"/>
                </a:lnTo>
                <a:lnTo>
                  <a:pt x="3243" y="2808"/>
                </a:lnTo>
                <a:lnTo>
                  <a:pt x="3256" y="2808"/>
                </a:lnTo>
                <a:lnTo>
                  <a:pt x="3280" y="2808"/>
                </a:lnTo>
                <a:lnTo>
                  <a:pt x="3304" y="2811"/>
                </a:lnTo>
                <a:lnTo>
                  <a:pt x="3327" y="2818"/>
                </a:lnTo>
                <a:lnTo>
                  <a:pt x="3327" y="2818"/>
                </a:lnTo>
                <a:lnTo>
                  <a:pt x="3361" y="2829"/>
                </a:lnTo>
                <a:lnTo>
                  <a:pt x="3451" y="2856"/>
                </a:lnTo>
                <a:lnTo>
                  <a:pt x="3511" y="2873"/>
                </a:lnTo>
                <a:lnTo>
                  <a:pt x="3577" y="2890"/>
                </a:lnTo>
                <a:lnTo>
                  <a:pt x="3650" y="2909"/>
                </a:lnTo>
                <a:lnTo>
                  <a:pt x="3725" y="2925"/>
                </a:lnTo>
                <a:lnTo>
                  <a:pt x="3725" y="2925"/>
                </a:lnTo>
                <a:lnTo>
                  <a:pt x="3795" y="2937"/>
                </a:lnTo>
                <a:lnTo>
                  <a:pt x="3865" y="2949"/>
                </a:lnTo>
                <a:lnTo>
                  <a:pt x="3930" y="2959"/>
                </a:lnTo>
                <a:lnTo>
                  <a:pt x="3990" y="2966"/>
                </a:lnTo>
                <a:lnTo>
                  <a:pt x="4088" y="2974"/>
                </a:lnTo>
                <a:lnTo>
                  <a:pt x="4142" y="2979"/>
                </a:lnTo>
                <a:lnTo>
                  <a:pt x="4145" y="2979"/>
                </a:lnTo>
                <a:lnTo>
                  <a:pt x="4145" y="2979"/>
                </a:lnTo>
                <a:lnTo>
                  <a:pt x="4158" y="2977"/>
                </a:lnTo>
                <a:lnTo>
                  <a:pt x="4172" y="2974"/>
                </a:lnTo>
                <a:lnTo>
                  <a:pt x="4185" y="2967"/>
                </a:lnTo>
                <a:lnTo>
                  <a:pt x="4198" y="2959"/>
                </a:lnTo>
                <a:lnTo>
                  <a:pt x="4209" y="2949"/>
                </a:lnTo>
                <a:lnTo>
                  <a:pt x="4220" y="2936"/>
                </a:lnTo>
                <a:lnTo>
                  <a:pt x="4230" y="2923"/>
                </a:lnTo>
                <a:lnTo>
                  <a:pt x="4237" y="2908"/>
                </a:lnTo>
                <a:lnTo>
                  <a:pt x="4237" y="2906"/>
                </a:lnTo>
                <a:lnTo>
                  <a:pt x="4237" y="2906"/>
                </a:lnTo>
                <a:lnTo>
                  <a:pt x="4252" y="2866"/>
                </a:lnTo>
                <a:lnTo>
                  <a:pt x="4274" y="2792"/>
                </a:lnTo>
                <a:lnTo>
                  <a:pt x="4307" y="2677"/>
                </a:lnTo>
                <a:lnTo>
                  <a:pt x="4307" y="2677"/>
                </a:lnTo>
                <a:lnTo>
                  <a:pt x="4331" y="2553"/>
                </a:lnTo>
                <a:lnTo>
                  <a:pt x="4350" y="2457"/>
                </a:lnTo>
                <a:lnTo>
                  <a:pt x="4353" y="2417"/>
                </a:lnTo>
                <a:lnTo>
                  <a:pt x="4353" y="2417"/>
                </a:lnTo>
                <a:lnTo>
                  <a:pt x="4353" y="2400"/>
                </a:lnTo>
                <a:lnTo>
                  <a:pt x="4351" y="2383"/>
                </a:lnTo>
                <a:lnTo>
                  <a:pt x="4345" y="2366"/>
                </a:lnTo>
                <a:lnTo>
                  <a:pt x="4340" y="2350"/>
                </a:lnTo>
                <a:lnTo>
                  <a:pt x="4331" y="2337"/>
                </a:lnTo>
                <a:lnTo>
                  <a:pt x="4323" y="2324"/>
                </a:lnTo>
                <a:lnTo>
                  <a:pt x="4313" y="2316"/>
                </a:lnTo>
                <a:lnTo>
                  <a:pt x="4303" y="2310"/>
                </a:lnTo>
                <a:lnTo>
                  <a:pt x="4303" y="2310"/>
                </a:lnTo>
                <a:close/>
                <a:moveTo>
                  <a:pt x="2176" y="2650"/>
                </a:moveTo>
                <a:lnTo>
                  <a:pt x="2176" y="2650"/>
                </a:lnTo>
                <a:lnTo>
                  <a:pt x="2152" y="2649"/>
                </a:lnTo>
                <a:lnTo>
                  <a:pt x="2127" y="2647"/>
                </a:lnTo>
                <a:lnTo>
                  <a:pt x="2102" y="2644"/>
                </a:lnTo>
                <a:lnTo>
                  <a:pt x="2078" y="2640"/>
                </a:lnTo>
                <a:lnTo>
                  <a:pt x="2055" y="2634"/>
                </a:lnTo>
                <a:lnTo>
                  <a:pt x="2031" y="2627"/>
                </a:lnTo>
                <a:lnTo>
                  <a:pt x="2008" y="2620"/>
                </a:lnTo>
                <a:lnTo>
                  <a:pt x="1987" y="2612"/>
                </a:lnTo>
                <a:lnTo>
                  <a:pt x="1964" y="2602"/>
                </a:lnTo>
                <a:lnTo>
                  <a:pt x="1944" y="2590"/>
                </a:lnTo>
                <a:lnTo>
                  <a:pt x="1923" y="2579"/>
                </a:lnTo>
                <a:lnTo>
                  <a:pt x="1903" y="2566"/>
                </a:lnTo>
                <a:lnTo>
                  <a:pt x="1885" y="2552"/>
                </a:lnTo>
                <a:lnTo>
                  <a:pt x="1866" y="2538"/>
                </a:lnTo>
                <a:lnTo>
                  <a:pt x="1848" y="2522"/>
                </a:lnTo>
                <a:lnTo>
                  <a:pt x="1831" y="2506"/>
                </a:lnTo>
                <a:lnTo>
                  <a:pt x="1815" y="2489"/>
                </a:lnTo>
                <a:lnTo>
                  <a:pt x="1799" y="2471"/>
                </a:lnTo>
                <a:lnTo>
                  <a:pt x="1785" y="2452"/>
                </a:lnTo>
                <a:lnTo>
                  <a:pt x="1771" y="2434"/>
                </a:lnTo>
                <a:lnTo>
                  <a:pt x="1758" y="2414"/>
                </a:lnTo>
                <a:lnTo>
                  <a:pt x="1747" y="2394"/>
                </a:lnTo>
                <a:lnTo>
                  <a:pt x="1737" y="2373"/>
                </a:lnTo>
                <a:lnTo>
                  <a:pt x="1727" y="2351"/>
                </a:lnTo>
                <a:lnTo>
                  <a:pt x="1718" y="2329"/>
                </a:lnTo>
                <a:lnTo>
                  <a:pt x="1710" y="2306"/>
                </a:lnTo>
                <a:lnTo>
                  <a:pt x="1703" y="2283"/>
                </a:lnTo>
                <a:lnTo>
                  <a:pt x="1698" y="2259"/>
                </a:lnTo>
                <a:lnTo>
                  <a:pt x="1694" y="2235"/>
                </a:lnTo>
                <a:lnTo>
                  <a:pt x="1690" y="2210"/>
                </a:lnTo>
                <a:lnTo>
                  <a:pt x="1688" y="2185"/>
                </a:lnTo>
                <a:lnTo>
                  <a:pt x="1688" y="2161"/>
                </a:lnTo>
                <a:lnTo>
                  <a:pt x="1688" y="2161"/>
                </a:lnTo>
                <a:lnTo>
                  <a:pt x="1688" y="2135"/>
                </a:lnTo>
                <a:lnTo>
                  <a:pt x="1690" y="2111"/>
                </a:lnTo>
                <a:lnTo>
                  <a:pt x="1694" y="2085"/>
                </a:lnTo>
                <a:lnTo>
                  <a:pt x="1698" y="2061"/>
                </a:lnTo>
                <a:lnTo>
                  <a:pt x="1703" y="2038"/>
                </a:lnTo>
                <a:lnTo>
                  <a:pt x="1710" y="2016"/>
                </a:lnTo>
                <a:lnTo>
                  <a:pt x="1718" y="1993"/>
                </a:lnTo>
                <a:lnTo>
                  <a:pt x="1727" y="1970"/>
                </a:lnTo>
                <a:lnTo>
                  <a:pt x="1737" y="1949"/>
                </a:lnTo>
                <a:lnTo>
                  <a:pt x="1747" y="1927"/>
                </a:lnTo>
                <a:lnTo>
                  <a:pt x="1758" y="1908"/>
                </a:lnTo>
                <a:lnTo>
                  <a:pt x="1771" y="1888"/>
                </a:lnTo>
                <a:lnTo>
                  <a:pt x="1785" y="1868"/>
                </a:lnTo>
                <a:lnTo>
                  <a:pt x="1799" y="1849"/>
                </a:lnTo>
                <a:lnTo>
                  <a:pt x="1815" y="1832"/>
                </a:lnTo>
                <a:lnTo>
                  <a:pt x="1831" y="1815"/>
                </a:lnTo>
                <a:lnTo>
                  <a:pt x="1848" y="1798"/>
                </a:lnTo>
                <a:lnTo>
                  <a:pt x="1866" y="1784"/>
                </a:lnTo>
                <a:lnTo>
                  <a:pt x="1885" y="1768"/>
                </a:lnTo>
                <a:lnTo>
                  <a:pt x="1903" y="1755"/>
                </a:lnTo>
                <a:lnTo>
                  <a:pt x="1923" y="1743"/>
                </a:lnTo>
                <a:lnTo>
                  <a:pt x="1944" y="1731"/>
                </a:lnTo>
                <a:lnTo>
                  <a:pt x="1964" y="1720"/>
                </a:lnTo>
                <a:lnTo>
                  <a:pt x="1987" y="1710"/>
                </a:lnTo>
                <a:lnTo>
                  <a:pt x="2008" y="1701"/>
                </a:lnTo>
                <a:lnTo>
                  <a:pt x="2031" y="1693"/>
                </a:lnTo>
                <a:lnTo>
                  <a:pt x="2055" y="1687"/>
                </a:lnTo>
                <a:lnTo>
                  <a:pt x="2078" y="1681"/>
                </a:lnTo>
                <a:lnTo>
                  <a:pt x="2102" y="1677"/>
                </a:lnTo>
                <a:lnTo>
                  <a:pt x="2127" y="1674"/>
                </a:lnTo>
                <a:lnTo>
                  <a:pt x="2152" y="1671"/>
                </a:lnTo>
                <a:lnTo>
                  <a:pt x="2176" y="1671"/>
                </a:lnTo>
                <a:lnTo>
                  <a:pt x="2176" y="1671"/>
                </a:lnTo>
                <a:lnTo>
                  <a:pt x="2202" y="1671"/>
                </a:lnTo>
                <a:lnTo>
                  <a:pt x="2227" y="1674"/>
                </a:lnTo>
                <a:lnTo>
                  <a:pt x="2252" y="1677"/>
                </a:lnTo>
                <a:lnTo>
                  <a:pt x="2276" y="1681"/>
                </a:lnTo>
                <a:lnTo>
                  <a:pt x="2299" y="1687"/>
                </a:lnTo>
                <a:lnTo>
                  <a:pt x="2323" y="1693"/>
                </a:lnTo>
                <a:lnTo>
                  <a:pt x="2346" y="1701"/>
                </a:lnTo>
                <a:lnTo>
                  <a:pt x="2367" y="1710"/>
                </a:lnTo>
                <a:lnTo>
                  <a:pt x="2388" y="1720"/>
                </a:lnTo>
                <a:lnTo>
                  <a:pt x="2410" y="1731"/>
                </a:lnTo>
                <a:lnTo>
                  <a:pt x="2431" y="1743"/>
                </a:lnTo>
                <a:lnTo>
                  <a:pt x="2451" y="1755"/>
                </a:lnTo>
                <a:lnTo>
                  <a:pt x="2469" y="1768"/>
                </a:lnTo>
                <a:lnTo>
                  <a:pt x="2488" y="1784"/>
                </a:lnTo>
                <a:lnTo>
                  <a:pt x="2506" y="1798"/>
                </a:lnTo>
                <a:lnTo>
                  <a:pt x="2522" y="1815"/>
                </a:lnTo>
                <a:lnTo>
                  <a:pt x="2539" y="1832"/>
                </a:lnTo>
                <a:lnTo>
                  <a:pt x="2555" y="1849"/>
                </a:lnTo>
                <a:lnTo>
                  <a:pt x="2569" y="1868"/>
                </a:lnTo>
                <a:lnTo>
                  <a:pt x="2582" y="1888"/>
                </a:lnTo>
                <a:lnTo>
                  <a:pt x="2594" y="1908"/>
                </a:lnTo>
                <a:lnTo>
                  <a:pt x="2607" y="1927"/>
                </a:lnTo>
                <a:lnTo>
                  <a:pt x="2617" y="1949"/>
                </a:lnTo>
                <a:lnTo>
                  <a:pt x="2627" y="1970"/>
                </a:lnTo>
                <a:lnTo>
                  <a:pt x="2636" y="1993"/>
                </a:lnTo>
                <a:lnTo>
                  <a:pt x="2644" y="2016"/>
                </a:lnTo>
                <a:lnTo>
                  <a:pt x="2650" y="2038"/>
                </a:lnTo>
                <a:lnTo>
                  <a:pt x="2656" y="2061"/>
                </a:lnTo>
                <a:lnTo>
                  <a:pt x="2660" y="2085"/>
                </a:lnTo>
                <a:lnTo>
                  <a:pt x="2663" y="2111"/>
                </a:lnTo>
                <a:lnTo>
                  <a:pt x="2666" y="2135"/>
                </a:lnTo>
                <a:lnTo>
                  <a:pt x="2666" y="2161"/>
                </a:lnTo>
                <a:lnTo>
                  <a:pt x="2666" y="2161"/>
                </a:lnTo>
                <a:lnTo>
                  <a:pt x="2666" y="2185"/>
                </a:lnTo>
                <a:lnTo>
                  <a:pt x="2663" y="2210"/>
                </a:lnTo>
                <a:lnTo>
                  <a:pt x="2660" y="2235"/>
                </a:lnTo>
                <a:lnTo>
                  <a:pt x="2656" y="2259"/>
                </a:lnTo>
                <a:lnTo>
                  <a:pt x="2650" y="2283"/>
                </a:lnTo>
                <a:lnTo>
                  <a:pt x="2644" y="2306"/>
                </a:lnTo>
                <a:lnTo>
                  <a:pt x="2636" y="2329"/>
                </a:lnTo>
                <a:lnTo>
                  <a:pt x="2627" y="2351"/>
                </a:lnTo>
                <a:lnTo>
                  <a:pt x="2617" y="2373"/>
                </a:lnTo>
                <a:lnTo>
                  <a:pt x="2607" y="2394"/>
                </a:lnTo>
                <a:lnTo>
                  <a:pt x="2594" y="2414"/>
                </a:lnTo>
                <a:lnTo>
                  <a:pt x="2582" y="2434"/>
                </a:lnTo>
                <a:lnTo>
                  <a:pt x="2569" y="2452"/>
                </a:lnTo>
                <a:lnTo>
                  <a:pt x="2555" y="2471"/>
                </a:lnTo>
                <a:lnTo>
                  <a:pt x="2539" y="2489"/>
                </a:lnTo>
                <a:lnTo>
                  <a:pt x="2522" y="2506"/>
                </a:lnTo>
                <a:lnTo>
                  <a:pt x="2506" y="2522"/>
                </a:lnTo>
                <a:lnTo>
                  <a:pt x="2488" y="2538"/>
                </a:lnTo>
                <a:lnTo>
                  <a:pt x="2469" y="2552"/>
                </a:lnTo>
                <a:lnTo>
                  <a:pt x="2451" y="2566"/>
                </a:lnTo>
                <a:lnTo>
                  <a:pt x="2431" y="2579"/>
                </a:lnTo>
                <a:lnTo>
                  <a:pt x="2410" y="2590"/>
                </a:lnTo>
                <a:lnTo>
                  <a:pt x="2388" y="2602"/>
                </a:lnTo>
                <a:lnTo>
                  <a:pt x="2367" y="2612"/>
                </a:lnTo>
                <a:lnTo>
                  <a:pt x="2346" y="2620"/>
                </a:lnTo>
                <a:lnTo>
                  <a:pt x="2323" y="2627"/>
                </a:lnTo>
                <a:lnTo>
                  <a:pt x="2299" y="2634"/>
                </a:lnTo>
                <a:lnTo>
                  <a:pt x="2276" y="2640"/>
                </a:lnTo>
                <a:lnTo>
                  <a:pt x="2252" y="2644"/>
                </a:lnTo>
                <a:lnTo>
                  <a:pt x="2227" y="2647"/>
                </a:lnTo>
                <a:lnTo>
                  <a:pt x="2202" y="2649"/>
                </a:lnTo>
                <a:lnTo>
                  <a:pt x="2176" y="2650"/>
                </a:lnTo>
                <a:lnTo>
                  <a:pt x="2176" y="2650"/>
                </a:lnTo>
                <a:close/>
              </a:path>
            </a:pathLst>
          </a:custGeom>
          <a:solidFill>
            <a:srgbClr val="FF7E00"/>
          </a:solidFill>
          <a:ln w="9525">
            <a:noFill/>
            <a:prstDash val="sysDash"/>
            <a:miter lim="800000"/>
            <a:headEnd/>
            <a:tailEnd/>
          </a:ln>
          <a:extLst>
            <a:ext uri="{91240B29-F687-4f45-9708-019B960494DF}">
              <a14:hiddenLine xmlns="" xmlns:a14="http://schemas.microsoft.com/office/drawing/2010/main" xmlns:mv="urn:schemas-microsoft-com:mac:vml" xmlns:mc="http://schemas.openxmlformats.org/markup-compatibility/2006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8288" tIns="18288" rIns="18288" bIns="18288" anchor="ctr" anchorCtr="1"/>
          <a:lstStyle/>
          <a:p>
            <a:pPr algn="ctr">
              <a:lnSpc>
                <a:spcPct val="85000"/>
              </a:lnSpc>
              <a:spcBef>
                <a:spcPct val="20000"/>
              </a:spcBef>
            </a:pPr>
            <a:endParaRPr lang="en-US" sz="1600" b="1" dirty="0">
              <a:solidFill>
                <a:srgbClr val="FFFFFF"/>
              </a:solidFill>
              <a:latin typeface="Arial Narrow" pitchFamily="112" charset="0"/>
            </a:endParaRPr>
          </a:p>
        </p:txBody>
      </p:sp>
      <p:grpSp>
        <p:nvGrpSpPr>
          <p:cNvPr id="20" name="Group 19" descr="Element 1: Yellow gear"/>
          <p:cNvGrpSpPr/>
          <p:nvPr/>
        </p:nvGrpSpPr>
        <p:grpSpPr>
          <a:xfrm rot="21127918">
            <a:off x="2122522" y="2576490"/>
            <a:ext cx="1994867" cy="2008816"/>
            <a:chOff x="6143544" y="2544695"/>
            <a:chExt cx="2246691" cy="2262401"/>
          </a:xfrm>
        </p:grpSpPr>
        <p:sp>
          <p:nvSpPr>
            <p:cNvPr id="21" name="Freeform 6"/>
            <p:cNvSpPr>
              <a:spLocks noEditPoints="1"/>
            </p:cNvSpPr>
            <p:nvPr/>
          </p:nvSpPr>
          <p:spPr bwMode="auto">
            <a:xfrm>
              <a:off x="6143544" y="2544695"/>
              <a:ext cx="2246691" cy="2262401"/>
            </a:xfrm>
            <a:custGeom>
              <a:avLst/>
              <a:gdLst>
                <a:gd name="T0" fmla="*/ 3976 w 4004"/>
                <a:gd name="T1" fmla="*/ 1612 h 4034"/>
                <a:gd name="T2" fmla="*/ 3620 w 4004"/>
                <a:gd name="T3" fmla="*/ 1549 h 4034"/>
                <a:gd name="T4" fmla="*/ 3584 w 4004"/>
                <a:gd name="T5" fmla="*/ 1330 h 4034"/>
                <a:gd name="T6" fmla="*/ 3723 w 4004"/>
                <a:gd name="T7" fmla="*/ 970 h 4034"/>
                <a:gd name="T8" fmla="*/ 3394 w 4004"/>
                <a:gd name="T9" fmla="*/ 1037 h 4034"/>
                <a:gd name="T10" fmla="*/ 3246 w 4004"/>
                <a:gd name="T11" fmla="*/ 865 h 4034"/>
                <a:gd name="T12" fmla="*/ 3379 w 4004"/>
                <a:gd name="T13" fmla="*/ 546 h 4034"/>
                <a:gd name="T14" fmla="*/ 2977 w 4004"/>
                <a:gd name="T15" fmla="*/ 620 h 4034"/>
                <a:gd name="T16" fmla="*/ 2780 w 4004"/>
                <a:gd name="T17" fmla="*/ 431 h 4034"/>
                <a:gd name="T18" fmla="*/ 2648 w 4004"/>
                <a:gd name="T19" fmla="*/ 108 h 4034"/>
                <a:gd name="T20" fmla="*/ 2441 w 4004"/>
                <a:gd name="T21" fmla="*/ 371 h 4034"/>
                <a:gd name="T22" fmla="*/ 2200 w 4004"/>
                <a:gd name="T23" fmla="*/ 314 h 4034"/>
                <a:gd name="T24" fmla="*/ 1958 w 4004"/>
                <a:gd name="T25" fmla="*/ 2 h 4034"/>
                <a:gd name="T26" fmla="*/ 1844 w 4004"/>
                <a:gd name="T27" fmla="*/ 327 h 4034"/>
                <a:gd name="T28" fmla="*/ 1555 w 4004"/>
                <a:gd name="T29" fmla="*/ 263 h 4034"/>
                <a:gd name="T30" fmla="*/ 1263 w 4004"/>
                <a:gd name="T31" fmla="*/ 145 h 4034"/>
                <a:gd name="T32" fmla="*/ 1260 w 4004"/>
                <a:gd name="T33" fmla="*/ 506 h 4034"/>
                <a:gd name="T34" fmla="*/ 1051 w 4004"/>
                <a:gd name="T35" fmla="*/ 578 h 4034"/>
                <a:gd name="T36" fmla="*/ 703 w 4004"/>
                <a:gd name="T37" fmla="*/ 475 h 4034"/>
                <a:gd name="T38" fmla="*/ 792 w 4004"/>
                <a:gd name="T39" fmla="*/ 799 h 4034"/>
                <a:gd name="T40" fmla="*/ 672 w 4004"/>
                <a:gd name="T41" fmla="*/ 982 h 4034"/>
                <a:gd name="T42" fmla="*/ 338 w 4004"/>
                <a:gd name="T43" fmla="*/ 901 h 4034"/>
                <a:gd name="T44" fmla="*/ 443 w 4004"/>
                <a:gd name="T45" fmla="*/ 1281 h 4034"/>
                <a:gd name="T46" fmla="*/ 390 w 4004"/>
                <a:gd name="T47" fmla="*/ 1510 h 4034"/>
                <a:gd name="T48" fmla="*/ 44 w 4004"/>
                <a:gd name="T49" fmla="*/ 1552 h 4034"/>
                <a:gd name="T50" fmla="*/ 307 w 4004"/>
                <a:gd name="T51" fmla="*/ 1873 h 4034"/>
                <a:gd name="T52" fmla="*/ 297 w 4004"/>
                <a:gd name="T53" fmla="*/ 2114 h 4034"/>
                <a:gd name="T54" fmla="*/ 26 w 4004"/>
                <a:gd name="T55" fmla="*/ 2413 h 4034"/>
                <a:gd name="T56" fmla="*/ 375 w 4004"/>
                <a:gd name="T57" fmla="*/ 2472 h 4034"/>
                <a:gd name="T58" fmla="*/ 425 w 4004"/>
                <a:gd name="T59" fmla="*/ 2698 h 4034"/>
                <a:gd name="T60" fmla="*/ 241 w 4004"/>
                <a:gd name="T61" fmla="*/ 2997 h 4034"/>
                <a:gd name="T62" fmla="*/ 594 w 4004"/>
                <a:gd name="T63" fmla="*/ 2997 h 4034"/>
                <a:gd name="T64" fmla="*/ 755 w 4004"/>
                <a:gd name="T65" fmla="*/ 3152 h 4034"/>
                <a:gd name="T66" fmla="*/ 615 w 4004"/>
                <a:gd name="T67" fmla="*/ 3461 h 4034"/>
                <a:gd name="T68" fmla="*/ 816 w 4004"/>
                <a:gd name="T69" fmla="*/ 3568 h 4034"/>
                <a:gd name="T70" fmla="*/ 1212 w 4004"/>
                <a:gd name="T71" fmla="*/ 3506 h 4034"/>
                <a:gd name="T72" fmla="*/ 1193 w 4004"/>
                <a:gd name="T73" fmla="*/ 3849 h 4034"/>
                <a:gd name="T74" fmla="*/ 1473 w 4004"/>
                <a:gd name="T75" fmla="*/ 3800 h 4034"/>
                <a:gd name="T76" fmla="*/ 1768 w 4004"/>
                <a:gd name="T77" fmla="*/ 3685 h 4034"/>
                <a:gd name="T78" fmla="*/ 1866 w 4004"/>
                <a:gd name="T79" fmla="*/ 4012 h 4034"/>
                <a:gd name="T80" fmla="*/ 2077 w 4004"/>
                <a:gd name="T81" fmla="*/ 4012 h 4034"/>
                <a:gd name="T82" fmla="*/ 2354 w 4004"/>
                <a:gd name="T83" fmla="*/ 3666 h 4034"/>
                <a:gd name="T84" fmla="*/ 2560 w 4004"/>
                <a:gd name="T85" fmla="*/ 3941 h 4034"/>
                <a:gd name="T86" fmla="*/ 2722 w 4004"/>
                <a:gd name="T87" fmla="*/ 3583 h 4034"/>
                <a:gd name="T88" fmla="*/ 2888 w 4004"/>
                <a:gd name="T89" fmla="*/ 3448 h 4034"/>
                <a:gd name="T90" fmla="*/ 3179 w 4004"/>
                <a:gd name="T91" fmla="*/ 3633 h 4034"/>
                <a:gd name="T92" fmla="*/ 3340 w 4004"/>
                <a:gd name="T93" fmla="*/ 3495 h 4034"/>
                <a:gd name="T94" fmla="*/ 3222 w 4004"/>
                <a:gd name="T95" fmla="*/ 3177 h 4034"/>
                <a:gd name="T96" fmla="*/ 3521 w 4004"/>
                <a:gd name="T97" fmla="*/ 3090 h 4034"/>
                <a:gd name="T98" fmla="*/ 3768 w 4004"/>
                <a:gd name="T99" fmla="*/ 2950 h 4034"/>
                <a:gd name="T100" fmla="*/ 3556 w 4004"/>
                <a:gd name="T101" fmla="*/ 2669 h 4034"/>
                <a:gd name="T102" fmla="*/ 3796 w 4004"/>
                <a:gd name="T103" fmla="*/ 2506 h 4034"/>
                <a:gd name="T104" fmla="*/ 3978 w 4004"/>
                <a:gd name="T105" fmla="*/ 2290 h 4034"/>
                <a:gd name="T106" fmla="*/ 3685 w 4004"/>
                <a:gd name="T107" fmla="*/ 1966 h 4034"/>
                <a:gd name="T108" fmla="*/ 1907 w 4004"/>
                <a:gd name="T109" fmla="*/ 2385 h 4034"/>
                <a:gd name="T110" fmla="*/ 1631 w 4004"/>
                <a:gd name="T111" fmla="*/ 2093 h 4034"/>
                <a:gd name="T112" fmla="*/ 1711 w 4004"/>
                <a:gd name="T113" fmla="*/ 1777 h 4034"/>
                <a:gd name="T114" fmla="*/ 2040 w 4004"/>
                <a:gd name="T115" fmla="*/ 1641 h 4034"/>
                <a:gd name="T116" fmla="*/ 2358 w 4004"/>
                <a:gd name="T117" fmla="*/ 1888 h 4034"/>
                <a:gd name="T118" fmla="*/ 2344 w 4004"/>
                <a:gd name="T119" fmla="*/ 2182 h 4034"/>
                <a:gd name="T120" fmla="*/ 2002 w 4004"/>
                <a:gd name="T121" fmla="*/ 2396 h 40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004" h="4034">
                  <a:moveTo>
                    <a:pt x="3723" y="1913"/>
                  </a:moveTo>
                  <a:lnTo>
                    <a:pt x="3723" y="1913"/>
                  </a:lnTo>
                  <a:lnTo>
                    <a:pt x="3765" y="1898"/>
                  </a:lnTo>
                  <a:lnTo>
                    <a:pt x="3855" y="1864"/>
                  </a:lnTo>
                  <a:lnTo>
                    <a:pt x="3855" y="1864"/>
                  </a:lnTo>
                  <a:lnTo>
                    <a:pt x="3945" y="1825"/>
                  </a:lnTo>
                  <a:lnTo>
                    <a:pt x="3987" y="1808"/>
                  </a:lnTo>
                  <a:lnTo>
                    <a:pt x="3987" y="1808"/>
                  </a:lnTo>
                  <a:lnTo>
                    <a:pt x="3994" y="1803"/>
                  </a:lnTo>
                  <a:lnTo>
                    <a:pt x="4000" y="1794"/>
                  </a:lnTo>
                  <a:lnTo>
                    <a:pt x="4004" y="1786"/>
                  </a:lnTo>
                  <a:lnTo>
                    <a:pt x="4004" y="1781"/>
                  </a:lnTo>
                  <a:lnTo>
                    <a:pt x="4004" y="1777"/>
                  </a:lnTo>
                  <a:lnTo>
                    <a:pt x="3979" y="1621"/>
                  </a:lnTo>
                  <a:lnTo>
                    <a:pt x="3979" y="1621"/>
                  </a:lnTo>
                  <a:lnTo>
                    <a:pt x="3978" y="1617"/>
                  </a:lnTo>
                  <a:lnTo>
                    <a:pt x="3976" y="1612"/>
                  </a:lnTo>
                  <a:lnTo>
                    <a:pt x="3970" y="1605"/>
                  </a:lnTo>
                  <a:lnTo>
                    <a:pt x="3962" y="1599"/>
                  </a:lnTo>
                  <a:lnTo>
                    <a:pt x="3954" y="1596"/>
                  </a:lnTo>
                  <a:lnTo>
                    <a:pt x="3954" y="1596"/>
                  </a:lnTo>
                  <a:lnTo>
                    <a:pt x="3908" y="1592"/>
                  </a:lnTo>
                  <a:lnTo>
                    <a:pt x="3811" y="1584"/>
                  </a:lnTo>
                  <a:lnTo>
                    <a:pt x="3811" y="1584"/>
                  </a:lnTo>
                  <a:lnTo>
                    <a:pt x="3715" y="1580"/>
                  </a:lnTo>
                  <a:lnTo>
                    <a:pt x="3670" y="1580"/>
                  </a:lnTo>
                  <a:lnTo>
                    <a:pt x="3670" y="1580"/>
                  </a:lnTo>
                  <a:lnTo>
                    <a:pt x="3661" y="1578"/>
                  </a:lnTo>
                  <a:lnTo>
                    <a:pt x="3653" y="1575"/>
                  </a:lnTo>
                  <a:lnTo>
                    <a:pt x="3644" y="1573"/>
                  </a:lnTo>
                  <a:lnTo>
                    <a:pt x="3636" y="1568"/>
                  </a:lnTo>
                  <a:lnTo>
                    <a:pt x="3630" y="1562"/>
                  </a:lnTo>
                  <a:lnTo>
                    <a:pt x="3624" y="1555"/>
                  </a:lnTo>
                  <a:lnTo>
                    <a:pt x="3620" y="1549"/>
                  </a:lnTo>
                  <a:lnTo>
                    <a:pt x="3617" y="1540"/>
                  </a:lnTo>
                  <a:lnTo>
                    <a:pt x="3611" y="1516"/>
                  </a:lnTo>
                  <a:lnTo>
                    <a:pt x="3611" y="1516"/>
                  </a:lnTo>
                  <a:lnTo>
                    <a:pt x="3601" y="1487"/>
                  </a:lnTo>
                  <a:lnTo>
                    <a:pt x="3601" y="1487"/>
                  </a:lnTo>
                  <a:lnTo>
                    <a:pt x="3593" y="1467"/>
                  </a:lnTo>
                  <a:lnTo>
                    <a:pt x="3567" y="1394"/>
                  </a:lnTo>
                  <a:lnTo>
                    <a:pt x="3567" y="1394"/>
                  </a:lnTo>
                  <a:lnTo>
                    <a:pt x="3564" y="1385"/>
                  </a:lnTo>
                  <a:lnTo>
                    <a:pt x="3564" y="1377"/>
                  </a:lnTo>
                  <a:lnTo>
                    <a:pt x="3564" y="1368"/>
                  </a:lnTo>
                  <a:lnTo>
                    <a:pt x="3565" y="1359"/>
                  </a:lnTo>
                  <a:lnTo>
                    <a:pt x="3570" y="1351"/>
                  </a:lnTo>
                  <a:lnTo>
                    <a:pt x="3574" y="1343"/>
                  </a:lnTo>
                  <a:lnTo>
                    <a:pt x="3579" y="1336"/>
                  </a:lnTo>
                  <a:lnTo>
                    <a:pt x="3584" y="1330"/>
                  </a:lnTo>
                  <a:lnTo>
                    <a:pt x="3584" y="1330"/>
                  </a:lnTo>
                  <a:lnTo>
                    <a:pt x="3618" y="1302"/>
                  </a:lnTo>
                  <a:lnTo>
                    <a:pt x="3691" y="1238"/>
                  </a:lnTo>
                  <a:lnTo>
                    <a:pt x="3691" y="1238"/>
                  </a:lnTo>
                  <a:lnTo>
                    <a:pt x="3762" y="1173"/>
                  </a:lnTo>
                  <a:lnTo>
                    <a:pt x="3794" y="1142"/>
                  </a:lnTo>
                  <a:lnTo>
                    <a:pt x="3794" y="1142"/>
                  </a:lnTo>
                  <a:lnTo>
                    <a:pt x="3799" y="1135"/>
                  </a:lnTo>
                  <a:lnTo>
                    <a:pt x="3802" y="1126"/>
                  </a:lnTo>
                  <a:lnTo>
                    <a:pt x="3802" y="1115"/>
                  </a:lnTo>
                  <a:lnTo>
                    <a:pt x="3799" y="1105"/>
                  </a:lnTo>
                  <a:lnTo>
                    <a:pt x="3799" y="1105"/>
                  </a:lnTo>
                  <a:lnTo>
                    <a:pt x="3780" y="1065"/>
                  </a:lnTo>
                  <a:lnTo>
                    <a:pt x="3768" y="1041"/>
                  </a:lnTo>
                  <a:lnTo>
                    <a:pt x="3780" y="1034"/>
                  </a:lnTo>
                  <a:lnTo>
                    <a:pt x="3778" y="1033"/>
                  </a:lnTo>
                  <a:lnTo>
                    <a:pt x="3766" y="1040"/>
                  </a:lnTo>
                  <a:lnTo>
                    <a:pt x="3723" y="970"/>
                  </a:lnTo>
                  <a:lnTo>
                    <a:pt x="3723" y="970"/>
                  </a:lnTo>
                  <a:lnTo>
                    <a:pt x="3718" y="963"/>
                  </a:lnTo>
                  <a:lnTo>
                    <a:pt x="3709" y="957"/>
                  </a:lnTo>
                  <a:lnTo>
                    <a:pt x="3700" y="954"/>
                  </a:lnTo>
                  <a:lnTo>
                    <a:pt x="3695" y="954"/>
                  </a:lnTo>
                  <a:lnTo>
                    <a:pt x="3691" y="956"/>
                  </a:lnTo>
                  <a:lnTo>
                    <a:pt x="3691" y="956"/>
                  </a:lnTo>
                  <a:lnTo>
                    <a:pt x="3648" y="966"/>
                  </a:lnTo>
                  <a:lnTo>
                    <a:pt x="3555" y="991"/>
                  </a:lnTo>
                  <a:lnTo>
                    <a:pt x="3555" y="991"/>
                  </a:lnTo>
                  <a:lnTo>
                    <a:pt x="3506" y="1007"/>
                  </a:lnTo>
                  <a:lnTo>
                    <a:pt x="3462" y="1021"/>
                  </a:lnTo>
                  <a:lnTo>
                    <a:pt x="3420" y="1036"/>
                  </a:lnTo>
                  <a:lnTo>
                    <a:pt x="3420" y="1036"/>
                  </a:lnTo>
                  <a:lnTo>
                    <a:pt x="3411" y="1037"/>
                  </a:lnTo>
                  <a:lnTo>
                    <a:pt x="3403" y="1039"/>
                  </a:lnTo>
                  <a:lnTo>
                    <a:pt x="3394" y="1037"/>
                  </a:lnTo>
                  <a:lnTo>
                    <a:pt x="3385" y="1036"/>
                  </a:lnTo>
                  <a:lnTo>
                    <a:pt x="3376" y="1033"/>
                  </a:lnTo>
                  <a:lnTo>
                    <a:pt x="3369" y="1028"/>
                  </a:lnTo>
                  <a:lnTo>
                    <a:pt x="3361" y="1024"/>
                  </a:lnTo>
                  <a:lnTo>
                    <a:pt x="3357" y="1018"/>
                  </a:lnTo>
                  <a:lnTo>
                    <a:pt x="3309" y="954"/>
                  </a:lnTo>
                  <a:lnTo>
                    <a:pt x="3309" y="954"/>
                  </a:lnTo>
                  <a:lnTo>
                    <a:pt x="3298" y="939"/>
                  </a:lnTo>
                  <a:lnTo>
                    <a:pt x="3286" y="928"/>
                  </a:lnTo>
                  <a:lnTo>
                    <a:pt x="3286" y="928"/>
                  </a:lnTo>
                  <a:lnTo>
                    <a:pt x="3274" y="914"/>
                  </a:lnTo>
                  <a:lnTo>
                    <a:pt x="3258" y="897"/>
                  </a:lnTo>
                  <a:lnTo>
                    <a:pt x="3258" y="897"/>
                  </a:lnTo>
                  <a:lnTo>
                    <a:pt x="3253" y="889"/>
                  </a:lnTo>
                  <a:lnTo>
                    <a:pt x="3249" y="882"/>
                  </a:lnTo>
                  <a:lnTo>
                    <a:pt x="3247" y="874"/>
                  </a:lnTo>
                  <a:lnTo>
                    <a:pt x="3246" y="865"/>
                  </a:lnTo>
                  <a:lnTo>
                    <a:pt x="3246" y="857"/>
                  </a:lnTo>
                  <a:lnTo>
                    <a:pt x="3247" y="848"/>
                  </a:lnTo>
                  <a:lnTo>
                    <a:pt x="3249" y="839"/>
                  </a:lnTo>
                  <a:lnTo>
                    <a:pt x="3253" y="831"/>
                  </a:lnTo>
                  <a:lnTo>
                    <a:pt x="3253" y="831"/>
                  </a:lnTo>
                  <a:lnTo>
                    <a:pt x="3275" y="793"/>
                  </a:lnTo>
                  <a:lnTo>
                    <a:pt x="3299" y="753"/>
                  </a:lnTo>
                  <a:lnTo>
                    <a:pt x="3324" y="707"/>
                  </a:lnTo>
                  <a:lnTo>
                    <a:pt x="3324" y="707"/>
                  </a:lnTo>
                  <a:lnTo>
                    <a:pt x="3348" y="661"/>
                  </a:lnTo>
                  <a:lnTo>
                    <a:pt x="3369" y="621"/>
                  </a:lnTo>
                  <a:lnTo>
                    <a:pt x="3388" y="581"/>
                  </a:lnTo>
                  <a:lnTo>
                    <a:pt x="3388" y="581"/>
                  </a:lnTo>
                  <a:lnTo>
                    <a:pt x="3391" y="573"/>
                  </a:lnTo>
                  <a:lnTo>
                    <a:pt x="3389" y="564"/>
                  </a:lnTo>
                  <a:lnTo>
                    <a:pt x="3385" y="553"/>
                  </a:lnTo>
                  <a:lnTo>
                    <a:pt x="3379" y="546"/>
                  </a:lnTo>
                  <a:lnTo>
                    <a:pt x="3281" y="457"/>
                  </a:lnTo>
                  <a:lnTo>
                    <a:pt x="3264" y="444"/>
                  </a:lnTo>
                  <a:lnTo>
                    <a:pt x="3264" y="444"/>
                  </a:lnTo>
                  <a:lnTo>
                    <a:pt x="3255" y="439"/>
                  </a:lnTo>
                  <a:lnTo>
                    <a:pt x="3244" y="438"/>
                  </a:lnTo>
                  <a:lnTo>
                    <a:pt x="3234" y="438"/>
                  </a:lnTo>
                  <a:lnTo>
                    <a:pt x="3227" y="441"/>
                  </a:lnTo>
                  <a:lnTo>
                    <a:pt x="3227" y="441"/>
                  </a:lnTo>
                  <a:lnTo>
                    <a:pt x="3188" y="468"/>
                  </a:lnTo>
                  <a:lnTo>
                    <a:pt x="3110" y="524"/>
                  </a:lnTo>
                  <a:lnTo>
                    <a:pt x="3110" y="524"/>
                  </a:lnTo>
                  <a:lnTo>
                    <a:pt x="3033" y="581"/>
                  </a:lnTo>
                  <a:lnTo>
                    <a:pt x="2999" y="610"/>
                  </a:lnTo>
                  <a:lnTo>
                    <a:pt x="2999" y="610"/>
                  </a:lnTo>
                  <a:lnTo>
                    <a:pt x="2991" y="614"/>
                  </a:lnTo>
                  <a:lnTo>
                    <a:pt x="2984" y="617"/>
                  </a:lnTo>
                  <a:lnTo>
                    <a:pt x="2977" y="620"/>
                  </a:lnTo>
                  <a:lnTo>
                    <a:pt x="2968" y="621"/>
                  </a:lnTo>
                  <a:lnTo>
                    <a:pt x="2959" y="621"/>
                  </a:lnTo>
                  <a:lnTo>
                    <a:pt x="2951" y="620"/>
                  </a:lnTo>
                  <a:lnTo>
                    <a:pt x="2943" y="617"/>
                  </a:lnTo>
                  <a:lnTo>
                    <a:pt x="2935" y="614"/>
                  </a:lnTo>
                  <a:lnTo>
                    <a:pt x="2799" y="533"/>
                  </a:lnTo>
                  <a:lnTo>
                    <a:pt x="2799" y="533"/>
                  </a:lnTo>
                  <a:lnTo>
                    <a:pt x="2793" y="528"/>
                  </a:lnTo>
                  <a:lnTo>
                    <a:pt x="2787" y="522"/>
                  </a:lnTo>
                  <a:lnTo>
                    <a:pt x="2781" y="516"/>
                  </a:lnTo>
                  <a:lnTo>
                    <a:pt x="2777" y="509"/>
                  </a:lnTo>
                  <a:lnTo>
                    <a:pt x="2774" y="500"/>
                  </a:lnTo>
                  <a:lnTo>
                    <a:pt x="2773" y="491"/>
                  </a:lnTo>
                  <a:lnTo>
                    <a:pt x="2771" y="482"/>
                  </a:lnTo>
                  <a:lnTo>
                    <a:pt x="2773" y="475"/>
                  </a:lnTo>
                  <a:lnTo>
                    <a:pt x="2773" y="475"/>
                  </a:lnTo>
                  <a:lnTo>
                    <a:pt x="2780" y="431"/>
                  </a:lnTo>
                  <a:lnTo>
                    <a:pt x="2796" y="336"/>
                  </a:lnTo>
                  <a:lnTo>
                    <a:pt x="2796" y="336"/>
                  </a:lnTo>
                  <a:lnTo>
                    <a:pt x="2802" y="284"/>
                  </a:lnTo>
                  <a:lnTo>
                    <a:pt x="2808" y="240"/>
                  </a:lnTo>
                  <a:lnTo>
                    <a:pt x="2812" y="194"/>
                  </a:lnTo>
                  <a:lnTo>
                    <a:pt x="2812" y="194"/>
                  </a:lnTo>
                  <a:lnTo>
                    <a:pt x="2812" y="189"/>
                  </a:lnTo>
                  <a:lnTo>
                    <a:pt x="2812" y="185"/>
                  </a:lnTo>
                  <a:lnTo>
                    <a:pt x="2808" y="176"/>
                  </a:lnTo>
                  <a:lnTo>
                    <a:pt x="2801" y="167"/>
                  </a:lnTo>
                  <a:lnTo>
                    <a:pt x="2793" y="163"/>
                  </a:lnTo>
                  <a:lnTo>
                    <a:pt x="2783" y="157"/>
                  </a:lnTo>
                  <a:lnTo>
                    <a:pt x="2783" y="157"/>
                  </a:lnTo>
                  <a:lnTo>
                    <a:pt x="2725" y="136"/>
                  </a:lnTo>
                  <a:lnTo>
                    <a:pt x="2730" y="123"/>
                  </a:lnTo>
                  <a:lnTo>
                    <a:pt x="2725" y="136"/>
                  </a:lnTo>
                  <a:lnTo>
                    <a:pt x="2648" y="108"/>
                  </a:lnTo>
                  <a:lnTo>
                    <a:pt x="2648" y="108"/>
                  </a:lnTo>
                  <a:lnTo>
                    <a:pt x="2638" y="107"/>
                  </a:lnTo>
                  <a:lnTo>
                    <a:pt x="2629" y="108"/>
                  </a:lnTo>
                  <a:lnTo>
                    <a:pt x="2620" y="111"/>
                  </a:lnTo>
                  <a:lnTo>
                    <a:pt x="2616" y="114"/>
                  </a:lnTo>
                  <a:lnTo>
                    <a:pt x="2613" y="117"/>
                  </a:lnTo>
                  <a:lnTo>
                    <a:pt x="2613" y="117"/>
                  </a:lnTo>
                  <a:lnTo>
                    <a:pt x="2588" y="152"/>
                  </a:lnTo>
                  <a:lnTo>
                    <a:pt x="2561" y="191"/>
                  </a:lnTo>
                  <a:lnTo>
                    <a:pt x="2533" y="234"/>
                  </a:lnTo>
                  <a:lnTo>
                    <a:pt x="2533" y="234"/>
                  </a:lnTo>
                  <a:lnTo>
                    <a:pt x="2480" y="317"/>
                  </a:lnTo>
                  <a:lnTo>
                    <a:pt x="2458" y="355"/>
                  </a:lnTo>
                  <a:lnTo>
                    <a:pt x="2458" y="355"/>
                  </a:lnTo>
                  <a:lnTo>
                    <a:pt x="2453" y="361"/>
                  </a:lnTo>
                  <a:lnTo>
                    <a:pt x="2447" y="365"/>
                  </a:lnTo>
                  <a:lnTo>
                    <a:pt x="2441" y="371"/>
                  </a:lnTo>
                  <a:lnTo>
                    <a:pt x="2435" y="374"/>
                  </a:lnTo>
                  <a:lnTo>
                    <a:pt x="2429" y="379"/>
                  </a:lnTo>
                  <a:lnTo>
                    <a:pt x="2422" y="380"/>
                  </a:lnTo>
                  <a:lnTo>
                    <a:pt x="2415" y="382"/>
                  </a:lnTo>
                  <a:lnTo>
                    <a:pt x="2407" y="383"/>
                  </a:lnTo>
                  <a:lnTo>
                    <a:pt x="2407" y="383"/>
                  </a:lnTo>
                  <a:lnTo>
                    <a:pt x="2397" y="382"/>
                  </a:lnTo>
                  <a:lnTo>
                    <a:pt x="2320" y="363"/>
                  </a:lnTo>
                  <a:lnTo>
                    <a:pt x="2245" y="352"/>
                  </a:lnTo>
                  <a:lnTo>
                    <a:pt x="2245" y="352"/>
                  </a:lnTo>
                  <a:lnTo>
                    <a:pt x="2236" y="349"/>
                  </a:lnTo>
                  <a:lnTo>
                    <a:pt x="2228" y="346"/>
                  </a:lnTo>
                  <a:lnTo>
                    <a:pt x="2221" y="342"/>
                  </a:lnTo>
                  <a:lnTo>
                    <a:pt x="2213" y="336"/>
                  </a:lnTo>
                  <a:lnTo>
                    <a:pt x="2209" y="328"/>
                  </a:lnTo>
                  <a:lnTo>
                    <a:pt x="2203" y="321"/>
                  </a:lnTo>
                  <a:lnTo>
                    <a:pt x="2200" y="314"/>
                  </a:lnTo>
                  <a:lnTo>
                    <a:pt x="2199" y="305"/>
                  </a:lnTo>
                  <a:lnTo>
                    <a:pt x="2199" y="305"/>
                  </a:lnTo>
                  <a:lnTo>
                    <a:pt x="2191" y="260"/>
                  </a:lnTo>
                  <a:lnTo>
                    <a:pt x="2172" y="164"/>
                  </a:lnTo>
                  <a:lnTo>
                    <a:pt x="2172" y="164"/>
                  </a:lnTo>
                  <a:lnTo>
                    <a:pt x="2162" y="113"/>
                  </a:lnTo>
                  <a:lnTo>
                    <a:pt x="2151" y="70"/>
                  </a:lnTo>
                  <a:lnTo>
                    <a:pt x="2141" y="27"/>
                  </a:lnTo>
                  <a:lnTo>
                    <a:pt x="2141" y="27"/>
                  </a:lnTo>
                  <a:lnTo>
                    <a:pt x="2140" y="22"/>
                  </a:lnTo>
                  <a:lnTo>
                    <a:pt x="2137" y="19"/>
                  </a:lnTo>
                  <a:lnTo>
                    <a:pt x="2131" y="12"/>
                  </a:lnTo>
                  <a:lnTo>
                    <a:pt x="2122" y="8"/>
                  </a:lnTo>
                  <a:lnTo>
                    <a:pt x="2111" y="5"/>
                  </a:lnTo>
                  <a:lnTo>
                    <a:pt x="1980" y="0"/>
                  </a:lnTo>
                  <a:lnTo>
                    <a:pt x="1958" y="2"/>
                  </a:lnTo>
                  <a:lnTo>
                    <a:pt x="1958" y="2"/>
                  </a:lnTo>
                  <a:lnTo>
                    <a:pt x="1947" y="3"/>
                  </a:lnTo>
                  <a:lnTo>
                    <a:pt x="1938" y="9"/>
                  </a:lnTo>
                  <a:lnTo>
                    <a:pt x="1931" y="15"/>
                  </a:lnTo>
                  <a:lnTo>
                    <a:pt x="1928" y="19"/>
                  </a:lnTo>
                  <a:lnTo>
                    <a:pt x="1927" y="24"/>
                  </a:lnTo>
                  <a:lnTo>
                    <a:pt x="1927" y="24"/>
                  </a:lnTo>
                  <a:lnTo>
                    <a:pt x="1915" y="67"/>
                  </a:lnTo>
                  <a:lnTo>
                    <a:pt x="1891" y="161"/>
                  </a:lnTo>
                  <a:lnTo>
                    <a:pt x="1891" y="161"/>
                  </a:lnTo>
                  <a:lnTo>
                    <a:pt x="1879" y="212"/>
                  </a:lnTo>
                  <a:lnTo>
                    <a:pt x="1869" y="255"/>
                  </a:lnTo>
                  <a:lnTo>
                    <a:pt x="1860" y="299"/>
                  </a:lnTo>
                  <a:lnTo>
                    <a:pt x="1860" y="299"/>
                  </a:lnTo>
                  <a:lnTo>
                    <a:pt x="1859" y="306"/>
                  </a:lnTo>
                  <a:lnTo>
                    <a:pt x="1854" y="314"/>
                  </a:lnTo>
                  <a:lnTo>
                    <a:pt x="1850" y="321"/>
                  </a:lnTo>
                  <a:lnTo>
                    <a:pt x="1844" y="327"/>
                  </a:lnTo>
                  <a:lnTo>
                    <a:pt x="1838" y="333"/>
                  </a:lnTo>
                  <a:lnTo>
                    <a:pt x="1830" y="337"/>
                  </a:lnTo>
                  <a:lnTo>
                    <a:pt x="1822" y="340"/>
                  </a:lnTo>
                  <a:lnTo>
                    <a:pt x="1814" y="342"/>
                  </a:lnTo>
                  <a:lnTo>
                    <a:pt x="1659" y="367"/>
                  </a:lnTo>
                  <a:lnTo>
                    <a:pt x="1659" y="367"/>
                  </a:lnTo>
                  <a:lnTo>
                    <a:pt x="1650" y="368"/>
                  </a:lnTo>
                  <a:lnTo>
                    <a:pt x="1643" y="367"/>
                  </a:lnTo>
                  <a:lnTo>
                    <a:pt x="1634" y="365"/>
                  </a:lnTo>
                  <a:lnTo>
                    <a:pt x="1626" y="363"/>
                  </a:lnTo>
                  <a:lnTo>
                    <a:pt x="1619" y="358"/>
                  </a:lnTo>
                  <a:lnTo>
                    <a:pt x="1612" y="354"/>
                  </a:lnTo>
                  <a:lnTo>
                    <a:pt x="1606" y="346"/>
                  </a:lnTo>
                  <a:lnTo>
                    <a:pt x="1601" y="340"/>
                  </a:lnTo>
                  <a:lnTo>
                    <a:pt x="1601" y="340"/>
                  </a:lnTo>
                  <a:lnTo>
                    <a:pt x="1579" y="302"/>
                  </a:lnTo>
                  <a:lnTo>
                    <a:pt x="1555" y="263"/>
                  </a:lnTo>
                  <a:lnTo>
                    <a:pt x="1529" y="219"/>
                  </a:lnTo>
                  <a:lnTo>
                    <a:pt x="1529" y="219"/>
                  </a:lnTo>
                  <a:lnTo>
                    <a:pt x="1477" y="138"/>
                  </a:lnTo>
                  <a:lnTo>
                    <a:pt x="1452" y="99"/>
                  </a:lnTo>
                  <a:lnTo>
                    <a:pt x="1452" y="99"/>
                  </a:lnTo>
                  <a:lnTo>
                    <a:pt x="1449" y="96"/>
                  </a:lnTo>
                  <a:lnTo>
                    <a:pt x="1444" y="93"/>
                  </a:lnTo>
                  <a:lnTo>
                    <a:pt x="1436" y="89"/>
                  </a:lnTo>
                  <a:lnTo>
                    <a:pt x="1425" y="87"/>
                  </a:lnTo>
                  <a:lnTo>
                    <a:pt x="1416" y="87"/>
                  </a:lnTo>
                  <a:lnTo>
                    <a:pt x="1405" y="90"/>
                  </a:lnTo>
                  <a:lnTo>
                    <a:pt x="1405" y="90"/>
                  </a:lnTo>
                  <a:lnTo>
                    <a:pt x="1350" y="111"/>
                  </a:lnTo>
                  <a:lnTo>
                    <a:pt x="1347" y="111"/>
                  </a:lnTo>
                  <a:lnTo>
                    <a:pt x="1270" y="139"/>
                  </a:lnTo>
                  <a:lnTo>
                    <a:pt x="1270" y="139"/>
                  </a:lnTo>
                  <a:lnTo>
                    <a:pt x="1263" y="145"/>
                  </a:lnTo>
                  <a:lnTo>
                    <a:pt x="1255" y="151"/>
                  </a:lnTo>
                  <a:lnTo>
                    <a:pt x="1251" y="160"/>
                  </a:lnTo>
                  <a:lnTo>
                    <a:pt x="1249" y="164"/>
                  </a:lnTo>
                  <a:lnTo>
                    <a:pt x="1249" y="169"/>
                  </a:lnTo>
                  <a:lnTo>
                    <a:pt x="1252" y="212"/>
                  </a:lnTo>
                  <a:lnTo>
                    <a:pt x="1263" y="311"/>
                  </a:lnTo>
                  <a:lnTo>
                    <a:pt x="1263" y="311"/>
                  </a:lnTo>
                  <a:lnTo>
                    <a:pt x="1276" y="407"/>
                  </a:lnTo>
                  <a:lnTo>
                    <a:pt x="1282" y="451"/>
                  </a:lnTo>
                  <a:lnTo>
                    <a:pt x="1282" y="451"/>
                  </a:lnTo>
                  <a:lnTo>
                    <a:pt x="1283" y="460"/>
                  </a:lnTo>
                  <a:lnTo>
                    <a:pt x="1282" y="469"/>
                  </a:lnTo>
                  <a:lnTo>
                    <a:pt x="1280" y="478"/>
                  </a:lnTo>
                  <a:lnTo>
                    <a:pt x="1276" y="485"/>
                  </a:lnTo>
                  <a:lnTo>
                    <a:pt x="1271" y="493"/>
                  </a:lnTo>
                  <a:lnTo>
                    <a:pt x="1267" y="500"/>
                  </a:lnTo>
                  <a:lnTo>
                    <a:pt x="1260" y="506"/>
                  </a:lnTo>
                  <a:lnTo>
                    <a:pt x="1254" y="510"/>
                  </a:lnTo>
                  <a:lnTo>
                    <a:pt x="1231" y="521"/>
                  </a:lnTo>
                  <a:lnTo>
                    <a:pt x="1231" y="521"/>
                  </a:lnTo>
                  <a:lnTo>
                    <a:pt x="1218" y="527"/>
                  </a:lnTo>
                  <a:lnTo>
                    <a:pt x="1218" y="527"/>
                  </a:lnTo>
                  <a:lnTo>
                    <a:pt x="1202" y="536"/>
                  </a:lnTo>
                  <a:lnTo>
                    <a:pt x="1184" y="544"/>
                  </a:lnTo>
                  <a:lnTo>
                    <a:pt x="1116" y="586"/>
                  </a:lnTo>
                  <a:lnTo>
                    <a:pt x="1116" y="586"/>
                  </a:lnTo>
                  <a:lnTo>
                    <a:pt x="1109" y="589"/>
                  </a:lnTo>
                  <a:lnTo>
                    <a:pt x="1101" y="592"/>
                  </a:lnTo>
                  <a:lnTo>
                    <a:pt x="1092" y="593"/>
                  </a:lnTo>
                  <a:lnTo>
                    <a:pt x="1084" y="592"/>
                  </a:lnTo>
                  <a:lnTo>
                    <a:pt x="1075" y="590"/>
                  </a:lnTo>
                  <a:lnTo>
                    <a:pt x="1066" y="587"/>
                  </a:lnTo>
                  <a:lnTo>
                    <a:pt x="1058" y="584"/>
                  </a:lnTo>
                  <a:lnTo>
                    <a:pt x="1051" y="578"/>
                  </a:lnTo>
                  <a:lnTo>
                    <a:pt x="1051" y="578"/>
                  </a:lnTo>
                  <a:lnTo>
                    <a:pt x="1017" y="549"/>
                  </a:lnTo>
                  <a:lnTo>
                    <a:pt x="982" y="521"/>
                  </a:lnTo>
                  <a:lnTo>
                    <a:pt x="942" y="488"/>
                  </a:lnTo>
                  <a:lnTo>
                    <a:pt x="942" y="488"/>
                  </a:lnTo>
                  <a:lnTo>
                    <a:pt x="866" y="431"/>
                  </a:lnTo>
                  <a:lnTo>
                    <a:pt x="829" y="404"/>
                  </a:lnTo>
                  <a:lnTo>
                    <a:pt x="829" y="404"/>
                  </a:lnTo>
                  <a:lnTo>
                    <a:pt x="822" y="399"/>
                  </a:lnTo>
                  <a:lnTo>
                    <a:pt x="811" y="399"/>
                  </a:lnTo>
                  <a:lnTo>
                    <a:pt x="803" y="401"/>
                  </a:lnTo>
                  <a:lnTo>
                    <a:pt x="794" y="405"/>
                  </a:lnTo>
                  <a:lnTo>
                    <a:pt x="730" y="453"/>
                  </a:lnTo>
                  <a:lnTo>
                    <a:pt x="730" y="453"/>
                  </a:lnTo>
                  <a:lnTo>
                    <a:pt x="717" y="465"/>
                  </a:lnTo>
                  <a:lnTo>
                    <a:pt x="703" y="475"/>
                  </a:lnTo>
                  <a:lnTo>
                    <a:pt x="703" y="475"/>
                  </a:lnTo>
                  <a:lnTo>
                    <a:pt x="690" y="487"/>
                  </a:lnTo>
                  <a:lnTo>
                    <a:pt x="672" y="503"/>
                  </a:lnTo>
                  <a:lnTo>
                    <a:pt x="672" y="503"/>
                  </a:lnTo>
                  <a:lnTo>
                    <a:pt x="667" y="510"/>
                  </a:lnTo>
                  <a:lnTo>
                    <a:pt x="664" y="521"/>
                  </a:lnTo>
                  <a:lnTo>
                    <a:pt x="662" y="530"/>
                  </a:lnTo>
                  <a:lnTo>
                    <a:pt x="662" y="534"/>
                  </a:lnTo>
                  <a:lnTo>
                    <a:pt x="664" y="539"/>
                  </a:lnTo>
                  <a:lnTo>
                    <a:pt x="664" y="539"/>
                  </a:lnTo>
                  <a:lnTo>
                    <a:pt x="683" y="580"/>
                  </a:lnTo>
                  <a:lnTo>
                    <a:pt x="724" y="667"/>
                  </a:lnTo>
                  <a:lnTo>
                    <a:pt x="724" y="667"/>
                  </a:lnTo>
                  <a:lnTo>
                    <a:pt x="746" y="712"/>
                  </a:lnTo>
                  <a:lnTo>
                    <a:pt x="767" y="752"/>
                  </a:lnTo>
                  <a:lnTo>
                    <a:pt x="788" y="791"/>
                  </a:lnTo>
                  <a:lnTo>
                    <a:pt x="788" y="791"/>
                  </a:lnTo>
                  <a:lnTo>
                    <a:pt x="792" y="799"/>
                  </a:lnTo>
                  <a:lnTo>
                    <a:pt x="794" y="808"/>
                  </a:lnTo>
                  <a:lnTo>
                    <a:pt x="795" y="817"/>
                  </a:lnTo>
                  <a:lnTo>
                    <a:pt x="795" y="826"/>
                  </a:lnTo>
                  <a:lnTo>
                    <a:pt x="794" y="834"/>
                  </a:lnTo>
                  <a:lnTo>
                    <a:pt x="791" y="842"/>
                  </a:lnTo>
                  <a:lnTo>
                    <a:pt x="788" y="851"/>
                  </a:lnTo>
                  <a:lnTo>
                    <a:pt x="782" y="857"/>
                  </a:lnTo>
                  <a:lnTo>
                    <a:pt x="782" y="857"/>
                  </a:lnTo>
                  <a:lnTo>
                    <a:pt x="782" y="857"/>
                  </a:lnTo>
                  <a:lnTo>
                    <a:pt x="779" y="860"/>
                  </a:lnTo>
                  <a:lnTo>
                    <a:pt x="779" y="860"/>
                  </a:lnTo>
                  <a:lnTo>
                    <a:pt x="715" y="931"/>
                  </a:lnTo>
                  <a:lnTo>
                    <a:pt x="687" y="963"/>
                  </a:lnTo>
                  <a:lnTo>
                    <a:pt x="689" y="963"/>
                  </a:lnTo>
                  <a:lnTo>
                    <a:pt x="680" y="975"/>
                  </a:lnTo>
                  <a:lnTo>
                    <a:pt x="680" y="975"/>
                  </a:lnTo>
                  <a:lnTo>
                    <a:pt x="672" y="982"/>
                  </a:lnTo>
                  <a:lnTo>
                    <a:pt x="661" y="990"/>
                  </a:lnTo>
                  <a:lnTo>
                    <a:pt x="649" y="993"/>
                  </a:lnTo>
                  <a:lnTo>
                    <a:pt x="637" y="994"/>
                  </a:lnTo>
                  <a:lnTo>
                    <a:pt x="637" y="994"/>
                  </a:lnTo>
                  <a:lnTo>
                    <a:pt x="627" y="994"/>
                  </a:lnTo>
                  <a:lnTo>
                    <a:pt x="618" y="991"/>
                  </a:lnTo>
                  <a:lnTo>
                    <a:pt x="618" y="991"/>
                  </a:lnTo>
                  <a:lnTo>
                    <a:pt x="575" y="975"/>
                  </a:lnTo>
                  <a:lnTo>
                    <a:pt x="533" y="960"/>
                  </a:lnTo>
                  <a:lnTo>
                    <a:pt x="485" y="944"/>
                  </a:lnTo>
                  <a:lnTo>
                    <a:pt x="485" y="944"/>
                  </a:lnTo>
                  <a:lnTo>
                    <a:pt x="434" y="928"/>
                  </a:lnTo>
                  <a:lnTo>
                    <a:pt x="390" y="914"/>
                  </a:lnTo>
                  <a:lnTo>
                    <a:pt x="347" y="901"/>
                  </a:lnTo>
                  <a:lnTo>
                    <a:pt x="347" y="901"/>
                  </a:lnTo>
                  <a:lnTo>
                    <a:pt x="343" y="901"/>
                  </a:lnTo>
                  <a:lnTo>
                    <a:pt x="338" y="901"/>
                  </a:lnTo>
                  <a:lnTo>
                    <a:pt x="329" y="902"/>
                  </a:lnTo>
                  <a:lnTo>
                    <a:pt x="320" y="908"/>
                  </a:lnTo>
                  <a:lnTo>
                    <a:pt x="315" y="914"/>
                  </a:lnTo>
                  <a:lnTo>
                    <a:pt x="276" y="979"/>
                  </a:lnTo>
                  <a:lnTo>
                    <a:pt x="233" y="1049"/>
                  </a:lnTo>
                  <a:lnTo>
                    <a:pt x="233" y="1049"/>
                  </a:lnTo>
                  <a:lnTo>
                    <a:pt x="232" y="1053"/>
                  </a:lnTo>
                  <a:lnTo>
                    <a:pt x="230" y="1058"/>
                  </a:lnTo>
                  <a:lnTo>
                    <a:pt x="230" y="1068"/>
                  </a:lnTo>
                  <a:lnTo>
                    <a:pt x="233" y="1078"/>
                  </a:lnTo>
                  <a:lnTo>
                    <a:pt x="238" y="1086"/>
                  </a:lnTo>
                  <a:lnTo>
                    <a:pt x="238" y="1086"/>
                  </a:lnTo>
                  <a:lnTo>
                    <a:pt x="270" y="1117"/>
                  </a:lnTo>
                  <a:lnTo>
                    <a:pt x="340" y="1185"/>
                  </a:lnTo>
                  <a:lnTo>
                    <a:pt x="340" y="1185"/>
                  </a:lnTo>
                  <a:lnTo>
                    <a:pt x="411" y="1252"/>
                  </a:lnTo>
                  <a:lnTo>
                    <a:pt x="443" y="1281"/>
                  </a:lnTo>
                  <a:lnTo>
                    <a:pt x="443" y="1281"/>
                  </a:lnTo>
                  <a:lnTo>
                    <a:pt x="451" y="1287"/>
                  </a:lnTo>
                  <a:lnTo>
                    <a:pt x="455" y="1294"/>
                  </a:lnTo>
                  <a:lnTo>
                    <a:pt x="459" y="1302"/>
                  </a:lnTo>
                  <a:lnTo>
                    <a:pt x="461" y="1311"/>
                  </a:lnTo>
                  <a:lnTo>
                    <a:pt x="462" y="1320"/>
                  </a:lnTo>
                  <a:lnTo>
                    <a:pt x="462" y="1328"/>
                  </a:lnTo>
                  <a:lnTo>
                    <a:pt x="461" y="1336"/>
                  </a:lnTo>
                  <a:lnTo>
                    <a:pt x="458" y="1345"/>
                  </a:lnTo>
                  <a:lnTo>
                    <a:pt x="448" y="1367"/>
                  </a:lnTo>
                  <a:lnTo>
                    <a:pt x="448" y="1367"/>
                  </a:lnTo>
                  <a:lnTo>
                    <a:pt x="437" y="1395"/>
                  </a:lnTo>
                  <a:lnTo>
                    <a:pt x="403" y="1490"/>
                  </a:lnTo>
                  <a:lnTo>
                    <a:pt x="403" y="1490"/>
                  </a:lnTo>
                  <a:lnTo>
                    <a:pt x="400" y="1497"/>
                  </a:lnTo>
                  <a:lnTo>
                    <a:pt x="396" y="1504"/>
                  </a:lnTo>
                  <a:lnTo>
                    <a:pt x="390" y="1510"/>
                  </a:lnTo>
                  <a:lnTo>
                    <a:pt x="383" y="1516"/>
                  </a:lnTo>
                  <a:lnTo>
                    <a:pt x="375" y="1521"/>
                  </a:lnTo>
                  <a:lnTo>
                    <a:pt x="366" y="1524"/>
                  </a:lnTo>
                  <a:lnTo>
                    <a:pt x="357" y="1525"/>
                  </a:lnTo>
                  <a:lnTo>
                    <a:pt x="349" y="1527"/>
                  </a:lnTo>
                  <a:lnTo>
                    <a:pt x="349" y="1527"/>
                  </a:lnTo>
                  <a:lnTo>
                    <a:pt x="349" y="1527"/>
                  </a:lnTo>
                  <a:lnTo>
                    <a:pt x="304" y="1527"/>
                  </a:lnTo>
                  <a:lnTo>
                    <a:pt x="208" y="1528"/>
                  </a:lnTo>
                  <a:lnTo>
                    <a:pt x="208" y="1528"/>
                  </a:lnTo>
                  <a:lnTo>
                    <a:pt x="112" y="1533"/>
                  </a:lnTo>
                  <a:lnTo>
                    <a:pt x="68" y="1536"/>
                  </a:lnTo>
                  <a:lnTo>
                    <a:pt x="68" y="1536"/>
                  </a:lnTo>
                  <a:lnTo>
                    <a:pt x="63" y="1537"/>
                  </a:lnTo>
                  <a:lnTo>
                    <a:pt x="59" y="1538"/>
                  </a:lnTo>
                  <a:lnTo>
                    <a:pt x="51" y="1543"/>
                  </a:lnTo>
                  <a:lnTo>
                    <a:pt x="44" y="1552"/>
                  </a:lnTo>
                  <a:lnTo>
                    <a:pt x="41" y="1561"/>
                  </a:lnTo>
                  <a:lnTo>
                    <a:pt x="22" y="1636"/>
                  </a:lnTo>
                  <a:lnTo>
                    <a:pt x="11" y="1713"/>
                  </a:lnTo>
                  <a:lnTo>
                    <a:pt x="11" y="1713"/>
                  </a:lnTo>
                  <a:lnTo>
                    <a:pt x="11" y="1722"/>
                  </a:lnTo>
                  <a:lnTo>
                    <a:pt x="14" y="1732"/>
                  </a:lnTo>
                  <a:lnTo>
                    <a:pt x="20" y="1740"/>
                  </a:lnTo>
                  <a:lnTo>
                    <a:pt x="23" y="1743"/>
                  </a:lnTo>
                  <a:lnTo>
                    <a:pt x="26" y="1746"/>
                  </a:lnTo>
                  <a:lnTo>
                    <a:pt x="26" y="1746"/>
                  </a:lnTo>
                  <a:lnTo>
                    <a:pt x="68" y="1765"/>
                  </a:lnTo>
                  <a:lnTo>
                    <a:pt x="155" y="1805"/>
                  </a:lnTo>
                  <a:lnTo>
                    <a:pt x="285" y="1858"/>
                  </a:lnTo>
                  <a:lnTo>
                    <a:pt x="285" y="1858"/>
                  </a:lnTo>
                  <a:lnTo>
                    <a:pt x="292" y="1862"/>
                  </a:lnTo>
                  <a:lnTo>
                    <a:pt x="300" y="1867"/>
                  </a:lnTo>
                  <a:lnTo>
                    <a:pt x="307" y="1873"/>
                  </a:lnTo>
                  <a:lnTo>
                    <a:pt x="312" y="1880"/>
                  </a:lnTo>
                  <a:lnTo>
                    <a:pt x="316" y="1888"/>
                  </a:lnTo>
                  <a:lnTo>
                    <a:pt x="320" y="1896"/>
                  </a:lnTo>
                  <a:lnTo>
                    <a:pt x="322" y="1904"/>
                  </a:lnTo>
                  <a:lnTo>
                    <a:pt x="322" y="1913"/>
                  </a:lnTo>
                  <a:lnTo>
                    <a:pt x="322" y="1913"/>
                  </a:lnTo>
                  <a:lnTo>
                    <a:pt x="319" y="1996"/>
                  </a:lnTo>
                  <a:lnTo>
                    <a:pt x="317" y="2055"/>
                  </a:lnTo>
                  <a:lnTo>
                    <a:pt x="319" y="2055"/>
                  </a:lnTo>
                  <a:lnTo>
                    <a:pt x="319" y="2068"/>
                  </a:lnTo>
                  <a:lnTo>
                    <a:pt x="319" y="2068"/>
                  </a:lnTo>
                  <a:lnTo>
                    <a:pt x="319" y="2077"/>
                  </a:lnTo>
                  <a:lnTo>
                    <a:pt x="317" y="2084"/>
                  </a:lnTo>
                  <a:lnTo>
                    <a:pt x="315" y="2093"/>
                  </a:lnTo>
                  <a:lnTo>
                    <a:pt x="310" y="2101"/>
                  </a:lnTo>
                  <a:lnTo>
                    <a:pt x="304" y="2106"/>
                  </a:lnTo>
                  <a:lnTo>
                    <a:pt x="297" y="2114"/>
                  </a:lnTo>
                  <a:lnTo>
                    <a:pt x="289" y="2118"/>
                  </a:lnTo>
                  <a:lnTo>
                    <a:pt x="282" y="2121"/>
                  </a:lnTo>
                  <a:lnTo>
                    <a:pt x="282" y="2121"/>
                  </a:lnTo>
                  <a:lnTo>
                    <a:pt x="241" y="2136"/>
                  </a:lnTo>
                  <a:lnTo>
                    <a:pt x="149" y="2172"/>
                  </a:lnTo>
                  <a:lnTo>
                    <a:pt x="149" y="2172"/>
                  </a:lnTo>
                  <a:lnTo>
                    <a:pt x="59" y="2209"/>
                  </a:lnTo>
                  <a:lnTo>
                    <a:pt x="17" y="2226"/>
                  </a:lnTo>
                  <a:lnTo>
                    <a:pt x="17" y="2226"/>
                  </a:lnTo>
                  <a:lnTo>
                    <a:pt x="10" y="2232"/>
                  </a:lnTo>
                  <a:lnTo>
                    <a:pt x="4" y="2240"/>
                  </a:lnTo>
                  <a:lnTo>
                    <a:pt x="1" y="2248"/>
                  </a:lnTo>
                  <a:lnTo>
                    <a:pt x="0" y="2253"/>
                  </a:lnTo>
                  <a:lnTo>
                    <a:pt x="1" y="2257"/>
                  </a:lnTo>
                  <a:lnTo>
                    <a:pt x="13" y="2331"/>
                  </a:lnTo>
                  <a:lnTo>
                    <a:pt x="26" y="2413"/>
                  </a:lnTo>
                  <a:lnTo>
                    <a:pt x="26" y="2413"/>
                  </a:lnTo>
                  <a:lnTo>
                    <a:pt x="26" y="2417"/>
                  </a:lnTo>
                  <a:lnTo>
                    <a:pt x="29" y="2422"/>
                  </a:lnTo>
                  <a:lnTo>
                    <a:pt x="35" y="2430"/>
                  </a:lnTo>
                  <a:lnTo>
                    <a:pt x="42" y="2435"/>
                  </a:lnTo>
                  <a:lnTo>
                    <a:pt x="51" y="2438"/>
                  </a:lnTo>
                  <a:lnTo>
                    <a:pt x="51" y="2438"/>
                  </a:lnTo>
                  <a:lnTo>
                    <a:pt x="97" y="2442"/>
                  </a:lnTo>
                  <a:lnTo>
                    <a:pt x="193" y="2450"/>
                  </a:lnTo>
                  <a:lnTo>
                    <a:pt x="193" y="2450"/>
                  </a:lnTo>
                  <a:lnTo>
                    <a:pt x="291" y="2454"/>
                  </a:lnTo>
                  <a:lnTo>
                    <a:pt x="335" y="2456"/>
                  </a:lnTo>
                  <a:lnTo>
                    <a:pt x="335" y="2456"/>
                  </a:lnTo>
                  <a:lnTo>
                    <a:pt x="344" y="2456"/>
                  </a:lnTo>
                  <a:lnTo>
                    <a:pt x="353" y="2459"/>
                  </a:lnTo>
                  <a:lnTo>
                    <a:pt x="360" y="2461"/>
                  </a:lnTo>
                  <a:lnTo>
                    <a:pt x="368" y="2467"/>
                  </a:lnTo>
                  <a:lnTo>
                    <a:pt x="375" y="2472"/>
                  </a:lnTo>
                  <a:lnTo>
                    <a:pt x="380" y="2479"/>
                  </a:lnTo>
                  <a:lnTo>
                    <a:pt x="384" y="2487"/>
                  </a:lnTo>
                  <a:lnTo>
                    <a:pt x="387" y="2494"/>
                  </a:lnTo>
                  <a:lnTo>
                    <a:pt x="393" y="2518"/>
                  </a:lnTo>
                  <a:lnTo>
                    <a:pt x="393" y="2518"/>
                  </a:lnTo>
                  <a:lnTo>
                    <a:pt x="403" y="2547"/>
                  </a:lnTo>
                  <a:lnTo>
                    <a:pt x="403" y="2547"/>
                  </a:lnTo>
                  <a:lnTo>
                    <a:pt x="412" y="2568"/>
                  </a:lnTo>
                  <a:lnTo>
                    <a:pt x="439" y="2642"/>
                  </a:lnTo>
                  <a:lnTo>
                    <a:pt x="439" y="2642"/>
                  </a:lnTo>
                  <a:lnTo>
                    <a:pt x="440" y="2649"/>
                  </a:lnTo>
                  <a:lnTo>
                    <a:pt x="442" y="2658"/>
                  </a:lnTo>
                  <a:lnTo>
                    <a:pt x="440" y="2667"/>
                  </a:lnTo>
                  <a:lnTo>
                    <a:pt x="439" y="2675"/>
                  </a:lnTo>
                  <a:lnTo>
                    <a:pt x="436" y="2683"/>
                  </a:lnTo>
                  <a:lnTo>
                    <a:pt x="431" y="2691"/>
                  </a:lnTo>
                  <a:lnTo>
                    <a:pt x="425" y="2698"/>
                  </a:lnTo>
                  <a:lnTo>
                    <a:pt x="420" y="2704"/>
                  </a:lnTo>
                  <a:lnTo>
                    <a:pt x="420" y="2704"/>
                  </a:lnTo>
                  <a:lnTo>
                    <a:pt x="386" y="2732"/>
                  </a:lnTo>
                  <a:lnTo>
                    <a:pt x="313" y="2796"/>
                  </a:lnTo>
                  <a:lnTo>
                    <a:pt x="313" y="2796"/>
                  </a:lnTo>
                  <a:lnTo>
                    <a:pt x="242" y="2861"/>
                  </a:lnTo>
                  <a:lnTo>
                    <a:pt x="210" y="2892"/>
                  </a:lnTo>
                  <a:lnTo>
                    <a:pt x="210" y="2892"/>
                  </a:lnTo>
                  <a:lnTo>
                    <a:pt x="208" y="2896"/>
                  </a:lnTo>
                  <a:lnTo>
                    <a:pt x="205" y="2899"/>
                  </a:lnTo>
                  <a:lnTo>
                    <a:pt x="202" y="2910"/>
                  </a:lnTo>
                  <a:lnTo>
                    <a:pt x="202" y="2920"/>
                  </a:lnTo>
                  <a:lnTo>
                    <a:pt x="205" y="2929"/>
                  </a:lnTo>
                  <a:lnTo>
                    <a:pt x="220" y="2957"/>
                  </a:lnTo>
                  <a:lnTo>
                    <a:pt x="220" y="2957"/>
                  </a:lnTo>
                  <a:lnTo>
                    <a:pt x="229" y="2976"/>
                  </a:lnTo>
                  <a:lnTo>
                    <a:pt x="241" y="2997"/>
                  </a:lnTo>
                  <a:lnTo>
                    <a:pt x="281" y="3064"/>
                  </a:lnTo>
                  <a:lnTo>
                    <a:pt x="281" y="3064"/>
                  </a:lnTo>
                  <a:lnTo>
                    <a:pt x="288" y="3071"/>
                  </a:lnTo>
                  <a:lnTo>
                    <a:pt x="295" y="3077"/>
                  </a:lnTo>
                  <a:lnTo>
                    <a:pt x="306" y="3080"/>
                  </a:lnTo>
                  <a:lnTo>
                    <a:pt x="310" y="3080"/>
                  </a:lnTo>
                  <a:lnTo>
                    <a:pt x="313" y="3080"/>
                  </a:lnTo>
                  <a:lnTo>
                    <a:pt x="313" y="3080"/>
                  </a:lnTo>
                  <a:lnTo>
                    <a:pt x="357" y="3068"/>
                  </a:lnTo>
                  <a:lnTo>
                    <a:pt x="449" y="3043"/>
                  </a:lnTo>
                  <a:lnTo>
                    <a:pt x="449" y="3043"/>
                  </a:lnTo>
                  <a:lnTo>
                    <a:pt x="525" y="3019"/>
                  </a:lnTo>
                  <a:lnTo>
                    <a:pt x="575" y="3003"/>
                  </a:lnTo>
                  <a:lnTo>
                    <a:pt x="575" y="3003"/>
                  </a:lnTo>
                  <a:lnTo>
                    <a:pt x="585" y="2998"/>
                  </a:lnTo>
                  <a:lnTo>
                    <a:pt x="585" y="2998"/>
                  </a:lnTo>
                  <a:lnTo>
                    <a:pt x="594" y="2997"/>
                  </a:lnTo>
                  <a:lnTo>
                    <a:pt x="603" y="2995"/>
                  </a:lnTo>
                  <a:lnTo>
                    <a:pt x="612" y="2997"/>
                  </a:lnTo>
                  <a:lnTo>
                    <a:pt x="621" y="2998"/>
                  </a:lnTo>
                  <a:lnTo>
                    <a:pt x="628" y="3001"/>
                  </a:lnTo>
                  <a:lnTo>
                    <a:pt x="637" y="3006"/>
                  </a:lnTo>
                  <a:lnTo>
                    <a:pt x="643" y="3010"/>
                  </a:lnTo>
                  <a:lnTo>
                    <a:pt x="649" y="3016"/>
                  </a:lnTo>
                  <a:lnTo>
                    <a:pt x="696" y="3080"/>
                  </a:lnTo>
                  <a:lnTo>
                    <a:pt x="696" y="3080"/>
                  </a:lnTo>
                  <a:lnTo>
                    <a:pt x="706" y="3095"/>
                  </a:lnTo>
                  <a:lnTo>
                    <a:pt x="718" y="3106"/>
                  </a:lnTo>
                  <a:lnTo>
                    <a:pt x="718" y="3106"/>
                  </a:lnTo>
                  <a:lnTo>
                    <a:pt x="730" y="3120"/>
                  </a:lnTo>
                  <a:lnTo>
                    <a:pt x="746" y="3137"/>
                  </a:lnTo>
                  <a:lnTo>
                    <a:pt x="746" y="3137"/>
                  </a:lnTo>
                  <a:lnTo>
                    <a:pt x="752" y="3145"/>
                  </a:lnTo>
                  <a:lnTo>
                    <a:pt x="755" y="3152"/>
                  </a:lnTo>
                  <a:lnTo>
                    <a:pt x="758" y="3161"/>
                  </a:lnTo>
                  <a:lnTo>
                    <a:pt x="760" y="3169"/>
                  </a:lnTo>
                  <a:lnTo>
                    <a:pt x="760" y="3177"/>
                  </a:lnTo>
                  <a:lnTo>
                    <a:pt x="758" y="3186"/>
                  </a:lnTo>
                  <a:lnTo>
                    <a:pt x="755" y="3195"/>
                  </a:lnTo>
                  <a:lnTo>
                    <a:pt x="752" y="3204"/>
                  </a:lnTo>
                  <a:lnTo>
                    <a:pt x="752" y="3204"/>
                  </a:lnTo>
                  <a:lnTo>
                    <a:pt x="729" y="3243"/>
                  </a:lnTo>
                  <a:lnTo>
                    <a:pt x="706" y="3281"/>
                  </a:lnTo>
                  <a:lnTo>
                    <a:pt x="681" y="3327"/>
                  </a:lnTo>
                  <a:lnTo>
                    <a:pt x="681" y="3327"/>
                  </a:lnTo>
                  <a:lnTo>
                    <a:pt x="656" y="3373"/>
                  </a:lnTo>
                  <a:lnTo>
                    <a:pt x="635" y="3414"/>
                  </a:lnTo>
                  <a:lnTo>
                    <a:pt x="616" y="3454"/>
                  </a:lnTo>
                  <a:lnTo>
                    <a:pt x="616" y="3454"/>
                  </a:lnTo>
                  <a:lnTo>
                    <a:pt x="615" y="3457"/>
                  </a:lnTo>
                  <a:lnTo>
                    <a:pt x="615" y="3461"/>
                  </a:lnTo>
                  <a:lnTo>
                    <a:pt x="616" y="3472"/>
                  </a:lnTo>
                  <a:lnTo>
                    <a:pt x="619" y="3481"/>
                  </a:lnTo>
                  <a:lnTo>
                    <a:pt x="625" y="3488"/>
                  </a:lnTo>
                  <a:lnTo>
                    <a:pt x="680" y="3538"/>
                  </a:lnTo>
                  <a:lnTo>
                    <a:pt x="711" y="3565"/>
                  </a:lnTo>
                  <a:lnTo>
                    <a:pt x="711" y="3565"/>
                  </a:lnTo>
                  <a:lnTo>
                    <a:pt x="721" y="3575"/>
                  </a:lnTo>
                  <a:lnTo>
                    <a:pt x="732" y="3583"/>
                  </a:lnTo>
                  <a:lnTo>
                    <a:pt x="742" y="3590"/>
                  </a:lnTo>
                  <a:lnTo>
                    <a:pt x="742" y="3590"/>
                  </a:lnTo>
                  <a:lnTo>
                    <a:pt x="751" y="3595"/>
                  </a:lnTo>
                  <a:lnTo>
                    <a:pt x="760" y="3598"/>
                  </a:lnTo>
                  <a:lnTo>
                    <a:pt x="770" y="3596"/>
                  </a:lnTo>
                  <a:lnTo>
                    <a:pt x="774" y="3595"/>
                  </a:lnTo>
                  <a:lnTo>
                    <a:pt x="779" y="3593"/>
                  </a:lnTo>
                  <a:lnTo>
                    <a:pt x="779" y="3593"/>
                  </a:lnTo>
                  <a:lnTo>
                    <a:pt x="816" y="3568"/>
                  </a:lnTo>
                  <a:lnTo>
                    <a:pt x="853" y="3541"/>
                  </a:lnTo>
                  <a:lnTo>
                    <a:pt x="894" y="3510"/>
                  </a:lnTo>
                  <a:lnTo>
                    <a:pt x="894" y="3510"/>
                  </a:lnTo>
                  <a:lnTo>
                    <a:pt x="971" y="3453"/>
                  </a:lnTo>
                  <a:lnTo>
                    <a:pt x="1007" y="3426"/>
                  </a:lnTo>
                  <a:lnTo>
                    <a:pt x="1007" y="3426"/>
                  </a:lnTo>
                  <a:lnTo>
                    <a:pt x="1013" y="3420"/>
                  </a:lnTo>
                  <a:lnTo>
                    <a:pt x="1020" y="3417"/>
                  </a:lnTo>
                  <a:lnTo>
                    <a:pt x="1029" y="3416"/>
                  </a:lnTo>
                  <a:lnTo>
                    <a:pt x="1036" y="3414"/>
                  </a:lnTo>
                  <a:lnTo>
                    <a:pt x="1045" y="3414"/>
                  </a:lnTo>
                  <a:lnTo>
                    <a:pt x="1054" y="3416"/>
                  </a:lnTo>
                  <a:lnTo>
                    <a:pt x="1061" y="3417"/>
                  </a:lnTo>
                  <a:lnTo>
                    <a:pt x="1070" y="3421"/>
                  </a:lnTo>
                  <a:lnTo>
                    <a:pt x="1205" y="3503"/>
                  </a:lnTo>
                  <a:lnTo>
                    <a:pt x="1205" y="3503"/>
                  </a:lnTo>
                  <a:lnTo>
                    <a:pt x="1212" y="3506"/>
                  </a:lnTo>
                  <a:lnTo>
                    <a:pt x="1218" y="3512"/>
                  </a:lnTo>
                  <a:lnTo>
                    <a:pt x="1223" y="3518"/>
                  </a:lnTo>
                  <a:lnTo>
                    <a:pt x="1227" y="3527"/>
                  </a:lnTo>
                  <a:lnTo>
                    <a:pt x="1230" y="3534"/>
                  </a:lnTo>
                  <a:lnTo>
                    <a:pt x="1233" y="3543"/>
                  </a:lnTo>
                  <a:lnTo>
                    <a:pt x="1233" y="3552"/>
                  </a:lnTo>
                  <a:lnTo>
                    <a:pt x="1233" y="3561"/>
                  </a:lnTo>
                  <a:lnTo>
                    <a:pt x="1233" y="3561"/>
                  </a:lnTo>
                  <a:lnTo>
                    <a:pt x="1224" y="3603"/>
                  </a:lnTo>
                  <a:lnTo>
                    <a:pt x="1209" y="3700"/>
                  </a:lnTo>
                  <a:lnTo>
                    <a:pt x="1209" y="3700"/>
                  </a:lnTo>
                  <a:lnTo>
                    <a:pt x="1202" y="3750"/>
                  </a:lnTo>
                  <a:lnTo>
                    <a:pt x="1196" y="3796"/>
                  </a:lnTo>
                  <a:lnTo>
                    <a:pt x="1192" y="3840"/>
                  </a:lnTo>
                  <a:lnTo>
                    <a:pt x="1192" y="3840"/>
                  </a:lnTo>
                  <a:lnTo>
                    <a:pt x="1192" y="3845"/>
                  </a:lnTo>
                  <a:lnTo>
                    <a:pt x="1193" y="3849"/>
                  </a:lnTo>
                  <a:lnTo>
                    <a:pt x="1197" y="3858"/>
                  </a:lnTo>
                  <a:lnTo>
                    <a:pt x="1203" y="3867"/>
                  </a:lnTo>
                  <a:lnTo>
                    <a:pt x="1211" y="3873"/>
                  </a:lnTo>
                  <a:lnTo>
                    <a:pt x="1220" y="3876"/>
                  </a:lnTo>
                  <a:lnTo>
                    <a:pt x="1220" y="3876"/>
                  </a:lnTo>
                  <a:lnTo>
                    <a:pt x="1233" y="3882"/>
                  </a:lnTo>
                  <a:lnTo>
                    <a:pt x="1357" y="3926"/>
                  </a:lnTo>
                  <a:lnTo>
                    <a:pt x="1357" y="3926"/>
                  </a:lnTo>
                  <a:lnTo>
                    <a:pt x="1366" y="3927"/>
                  </a:lnTo>
                  <a:lnTo>
                    <a:pt x="1376" y="3926"/>
                  </a:lnTo>
                  <a:lnTo>
                    <a:pt x="1385" y="3923"/>
                  </a:lnTo>
                  <a:lnTo>
                    <a:pt x="1388" y="3920"/>
                  </a:lnTo>
                  <a:lnTo>
                    <a:pt x="1391" y="3917"/>
                  </a:lnTo>
                  <a:lnTo>
                    <a:pt x="1391" y="3917"/>
                  </a:lnTo>
                  <a:lnTo>
                    <a:pt x="1418" y="3882"/>
                  </a:lnTo>
                  <a:lnTo>
                    <a:pt x="1443" y="3845"/>
                  </a:lnTo>
                  <a:lnTo>
                    <a:pt x="1473" y="3800"/>
                  </a:lnTo>
                  <a:lnTo>
                    <a:pt x="1473" y="3800"/>
                  </a:lnTo>
                  <a:lnTo>
                    <a:pt x="1501" y="3757"/>
                  </a:lnTo>
                  <a:lnTo>
                    <a:pt x="1524" y="3719"/>
                  </a:lnTo>
                  <a:lnTo>
                    <a:pt x="1548" y="3680"/>
                  </a:lnTo>
                  <a:lnTo>
                    <a:pt x="1548" y="3680"/>
                  </a:lnTo>
                  <a:lnTo>
                    <a:pt x="1552" y="3673"/>
                  </a:lnTo>
                  <a:lnTo>
                    <a:pt x="1560" y="3667"/>
                  </a:lnTo>
                  <a:lnTo>
                    <a:pt x="1567" y="3661"/>
                  </a:lnTo>
                  <a:lnTo>
                    <a:pt x="1575" y="3657"/>
                  </a:lnTo>
                  <a:lnTo>
                    <a:pt x="1582" y="3654"/>
                  </a:lnTo>
                  <a:lnTo>
                    <a:pt x="1591" y="3652"/>
                  </a:lnTo>
                  <a:lnTo>
                    <a:pt x="1600" y="3652"/>
                  </a:lnTo>
                  <a:lnTo>
                    <a:pt x="1607" y="3654"/>
                  </a:lnTo>
                  <a:lnTo>
                    <a:pt x="1684" y="3671"/>
                  </a:lnTo>
                  <a:lnTo>
                    <a:pt x="1761" y="3683"/>
                  </a:lnTo>
                  <a:lnTo>
                    <a:pt x="1761" y="3683"/>
                  </a:lnTo>
                  <a:lnTo>
                    <a:pt x="1768" y="3685"/>
                  </a:lnTo>
                  <a:lnTo>
                    <a:pt x="1777" y="3688"/>
                  </a:lnTo>
                  <a:lnTo>
                    <a:pt x="1785" y="3692"/>
                  </a:lnTo>
                  <a:lnTo>
                    <a:pt x="1791" y="3698"/>
                  </a:lnTo>
                  <a:lnTo>
                    <a:pt x="1796" y="3706"/>
                  </a:lnTo>
                  <a:lnTo>
                    <a:pt x="1801" y="3713"/>
                  </a:lnTo>
                  <a:lnTo>
                    <a:pt x="1804" y="3722"/>
                  </a:lnTo>
                  <a:lnTo>
                    <a:pt x="1807" y="3729"/>
                  </a:lnTo>
                  <a:lnTo>
                    <a:pt x="1807" y="3729"/>
                  </a:lnTo>
                  <a:lnTo>
                    <a:pt x="1814" y="3774"/>
                  </a:lnTo>
                  <a:lnTo>
                    <a:pt x="1822" y="3819"/>
                  </a:lnTo>
                  <a:lnTo>
                    <a:pt x="1832" y="3870"/>
                  </a:lnTo>
                  <a:lnTo>
                    <a:pt x="1832" y="3870"/>
                  </a:lnTo>
                  <a:lnTo>
                    <a:pt x="1842" y="3921"/>
                  </a:lnTo>
                  <a:lnTo>
                    <a:pt x="1853" y="3966"/>
                  </a:lnTo>
                  <a:lnTo>
                    <a:pt x="1864" y="4009"/>
                  </a:lnTo>
                  <a:lnTo>
                    <a:pt x="1864" y="4009"/>
                  </a:lnTo>
                  <a:lnTo>
                    <a:pt x="1866" y="4012"/>
                  </a:lnTo>
                  <a:lnTo>
                    <a:pt x="1867" y="4016"/>
                  </a:lnTo>
                  <a:lnTo>
                    <a:pt x="1875" y="4022"/>
                  </a:lnTo>
                  <a:lnTo>
                    <a:pt x="1884" y="4026"/>
                  </a:lnTo>
                  <a:lnTo>
                    <a:pt x="1893" y="4029"/>
                  </a:lnTo>
                  <a:lnTo>
                    <a:pt x="1967" y="4032"/>
                  </a:lnTo>
                  <a:lnTo>
                    <a:pt x="2008" y="4034"/>
                  </a:lnTo>
                  <a:lnTo>
                    <a:pt x="2008" y="4034"/>
                  </a:lnTo>
                  <a:lnTo>
                    <a:pt x="2023" y="4034"/>
                  </a:lnTo>
                  <a:lnTo>
                    <a:pt x="2035" y="4034"/>
                  </a:lnTo>
                  <a:lnTo>
                    <a:pt x="2046" y="4032"/>
                  </a:lnTo>
                  <a:lnTo>
                    <a:pt x="2046" y="4032"/>
                  </a:lnTo>
                  <a:lnTo>
                    <a:pt x="2057" y="4031"/>
                  </a:lnTo>
                  <a:lnTo>
                    <a:pt x="2066" y="4026"/>
                  </a:lnTo>
                  <a:lnTo>
                    <a:pt x="2073" y="4019"/>
                  </a:lnTo>
                  <a:lnTo>
                    <a:pt x="2076" y="4015"/>
                  </a:lnTo>
                  <a:lnTo>
                    <a:pt x="2077" y="4012"/>
                  </a:lnTo>
                  <a:lnTo>
                    <a:pt x="2077" y="4012"/>
                  </a:lnTo>
                  <a:lnTo>
                    <a:pt x="2089" y="3967"/>
                  </a:lnTo>
                  <a:lnTo>
                    <a:pt x="2114" y="3874"/>
                  </a:lnTo>
                  <a:lnTo>
                    <a:pt x="2114" y="3874"/>
                  </a:lnTo>
                  <a:lnTo>
                    <a:pt x="2135" y="3779"/>
                  </a:lnTo>
                  <a:lnTo>
                    <a:pt x="2144" y="3737"/>
                  </a:lnTo>
                  <a:lnTo>
                    <a:pt x="2144" y="3737"/>
                  </a:lnTo>
                  <a:lnTo>
                    <a:pt x="2147" y="3728"/>
                  </a:lnTo>
                  <a:lnTo>
                    <a:pt x="2150" y="3720"/>
                  </a:lnTo>
                  <a:lnTo>
                    <a:pt x="2156" y="3713"/>
                  </a:lnTo>
                  <a:lnTo>
                    <a:pt x="2160" y="3707"/>
                  </a:lnTo>
                  <a:lnTo>
                    <a:pt x="2168" y="3701"/>
                  </a:lnTo>
                  <a:lnTo>
                    <a:pt x="2175" y="3697"/>
                  </a:lnTo>
                  <a:lnTo>
                    <a:pt x="2182" y="3694"/>
                  </a:lnTo>
                  <a:lnTo>
                    <a:pt x="2191" y="3692"/>
                  </a:lnTo>
                  <a:lnTo>
                    <a:pt x="2347" y="3667"/>
                  </a:lnTo>
                  <a:lnTo>
                    <a:pt x="2347" y="3667"/>
                  </a:lnTo>
                  <a:lnTo>
                    <a:pt x="2354" y="3666"/>
                  </a:lnTo>
                  <a:lnTo>
                    <a:pt x="2363" y="3667"/>
                  </a:lnTo>
                  <a:lnTo>
                    <a:pt x="2370" y="3669"/>
                  </a:lnTo>
                  <a:lnTo>
                    <a:pt x="2379" y="3671"/>
                  </a:lnTo>
                  <a:lnTo>
                    <a:pt x="2387" y="3676"/>
                  </a:lnTo>
                  <a:lnTo>
                    <a:pt x="2394" y="3682"/>
                  </a:lnTo>
                  <a:lnTo>
                    <a:pt x="2400" y="3688"/>
                  </a:lnTo>
                  <a:lnTo>
                    <a:pt x="2404" y="3695"/>
                  </a:lnTo>
                  <a:lnTo>
                    <a:pt x="2404" y="3695"/>
                  </a:lnTo>
                  <a:lnTo>
                    <a:pt x="2426" y="3734"/>
                  </a:lnTo>
                  <a:lnTo>
                    <a:pt x="2475" y="3815"/>
                  </a:lnTo>
                  <a:lnTo>
                    <a:pt x="2475" y="3815"/>
                  </a:lnTo>
                  <a:lnTo>
                    <a:pt x="2503" y="3859"/>
                  </a:lnTo>
                  <a:lnTo>
                    <a:pt x="2529" y="3898"/>
                  </a:lnTo>
                  <a:lnTo>
                    <a:pt x="2554" y="3935"/>
                  </a:lnTo>
                  <a:lnTo>
                    <a:pt x="2554" y="3935"/>
                  </a:lnTo>
                  <a:lnTo>
                    <a:pt x="2557" y="3938"/>
                  </a:lnTo>
                  <a:lnTo>
                    <a:pt x="2560" y="3941"/>
                  </a:lnTo>
                  <a:lnTo>
                    <a:pt x="2568" y="3945"/>
                  </a:lnTo>
                  <a:lnTo>
                    <a:pt x="2579" y="3948"/>
                  </a:lnTo>
                  <a:lnTo>
                    <a:pt x="2589" y="3947"/>
                  </a:lnTo>
                  <a:lnTo>
                    <a:pt x="2589" y="3947"/>
                  </a:lnTo>
                  <a:lnTo>
                    <a:pt x="2611" y="3941"/>
                  </a:lnTo>
                  <a:lnTo>
                    <a:pt x="2734" y="3895"/>
                  </a:lnTo>
                  <a:lnTo>
                    <a:pt x="2734" y="3895"/>
                  </a:lnTo>
                  <a:lnTo>
                    <a:pt x="2743" y="3890"/>
                  </a:lnTo>
                  <a:lnTo>
                    <a:pt x="2750" y="3883"/>
                  </a:lnTo>
                  <a:lnTo>
                    <a:pt x="2755" y="3874"/>
                  </a:lnTo>
                  <a:lnTo>
                    <a:pt x="2755" y="3870"/>
                  </a:lnTo>
                  <a:lnTo>
                    <a:pt x="2756" y="3865"/>
                  </a:lnTo>
                  <a:lnTo>
                    <a:pt x="2752" y="3822"/>
                  </a:lnTo>
                  <a:lnTo>
                    <a:pt x="2741" y="3723"/>
                  </a:lnTo>
                  <a:lnTo>
                    <a:pt x="2741" y="3723"/>
                  </a:lnTo>
                  <a:lnTo>
                    <a:pt x="2730" y="3627"/>
                  </a:lnTo>
                  <a:lnTo>
                    <a:pt x="2722" y="3583"/>
                  </a:lnTo>
                  <a:lnTo>
                    <a:pt x="2722" y="3583"/>
                  </a:lnTo>
                  <a:lnTo>
                    <a:pt x="2722" y="3574"/>
                  </a:lnTo>
                  <a:lnTo>
                    <a:pt x="2722" y="3565"/>
                  </a:lnTo>
                  <a:lnTo>
                    <a:pt x="2725" y="3556"/>
                  </a:lnTo>
                  <a:lnTo>
                    <a:pt x="2728" y="3549"/>
                  </a:lnTo>
                  <a:lnTo>
                    <a:pt x="2733" y="3541"/>
                  </a:lnTo>
                  <a:lnTo>
                    <a:pt x="2739" y="3534"/>
                  </a:lnTo>
                  <a:lnTo>
                    <a:pt x="2744" y="3528"/>
                  </a:lnTo>
                  <a:lnTo>
                    <a:pt x="2752" y="3525"/>
                  </a:lnTo>
                  <a:lnTo>
                    <a:pt x="2774" y="3513"/>
                  </a:lnTo>
                  <a:lnTo>
                    <a:pt x="2774" y="3513"/>
                  </a:lnTo>
                  <a:lnTo>
                    <a:pt x="2787" y="3507"/>
                  </a:lnTo>
                  <a:lnTo>
                    <a:pt x="2787" y="3507"/>
                  </a:lnTo>
                  <a:lnTo>
                    <a:pt x="2804" y="3500"/>
                  </a:lnTo>
                  <a:lnTo>
                    <a:pt x="2820" y="3490"/>
                  </a:lnTo>
                  <a:lnTo>
                    <a:pt x="2888" y="3448"/>
                  </a:lnTo>
                  <a:lnTo>
                    <a:pt x="2888" y="3448"/>
                  </a:lnTo>
                  <a:lnTo>
                    <a:pt x="2895" y="3445"/>
                  </a:lnTo>
                  <a:lnTo>
                    <a:pt x="2904" y="3442"/>
                  </a:lnTo>
                  <a:lnTo>
                    <a:pt x="2912" y="3442"/>
                  </a:lnTo>
                  <a:lnTo>
                    <a:pt x="2920" y="3442"/>
                  </a:lnTo>
                  <a:lnTo>
                    <a:pt x="2929" y="3444"/>
                  </a:lnTo>
                  <a:lnTo>
                    <a:pt x="2938" y="3447"/>
                  </a:lnTo>
                  <a:lnTo>
                    <a:pt x="2946" y="3451"/>
                  </a:lnTo>
                  <a:lnTo>
                    <a:pt x="2953" y="3456"/>
                  </a:lnTo>
                  <a:lnTo>
                    <a:pt x="2953" y="3456"/>
                  </a:lnTo>
                  <a:lnTo>
                    <a:pt x="2988" y="3485"/>
                  </a:lnTo>
                  <a:lnTo>
                    <a:pt x="3022" y="3515"/>
                  </a:lnTo>
                  <a:lnTo>
                    <a:pt x="3062" y="3546"/>
                  </a:lnTo>
                  <a:lnTo>
                    <a:pt x="3062" y="3546"/>
                  </a:lnTo>
                  <a:lnTo>
                    <a:pt x="3139" y="3605"/>
                  </a:lnTo>
                  <a:lnTo>
                    <a:pt x="3175" y="3630"/>
                  </a:lnTo>
                  <a:lnTo>
                    <a:pt x="3175" y="3630"/>
                  </a:lnTo>
                  <a:lnTo>
                    <a:pt x="3179" y="3633"/>
                  </a:lnTo>
                  <a:lnTo>
                    <a:pt x="3184" y="3635"/>
                  </a:lnTo>
                  <a:lnTo>
                    <a:pt x="3193" y="3635"/>
                  </a:lnTo>
                  <a:lnTo>
                    <a:pt x="3203" y="3633"/>
                  </a:lnTo>
                  <a:lnTo>
                    <a:pt x="3212" y="3629"/>
                  </a:lnTo>
                  <a:lnTo>
                    <a:pt x="3271" y="3584"/>
                  </a:lnTo>
                  <a:lnTo>
                    <a:pt x="3280" y="3596"/>
                  </a:lnTo>
                  <a:lnTo>
                    <a:pt x="3274" y="3583"/>
                  </a:lnTo>
                  <a:lnTo>
                    <a:pt x="3274" y="3583"/>
                  </a:lnTo>
                  <a:lnTo>
                    <a:pt x="3295" y="3565"/>
                  </a:lnTo>
                  <a:lnTo>
                    <a:pt x="3332" y="3531"/>
                  </a:lnTo>
                  <a:lnTo>
                    <a:pt x="3332" y="3531"/>
                  </a:lnTo>
                  <a:lnTo>
                    <a:pt x="3337" y="3524"/>
                  </a:lnTo>
                  <a:lnTo>
                    <a:pt x="3342" y="3515"/>
                  </a:lnTo>
                  <a:lnTo>
                    <a:pt x="3343" y="3504"/>
                  </a:lnTo>
                  <a:lnTo>
                    <a:pt x="3342" y="3500"/>
                  </a:lnTo>
                  <a:lnTo>
                    <a:pt x="3340" y="3495"/>
                  </a:lnTo>
                  <a:lnTo>
                    <a:pt x="3340" y="3495"/>
                  </a:lnTo>
                  <a:lnTo>
                    <a:pt x="3323" y="3456"/>
                  </a:lnTo>
                  <a:lnTo>
                    <a:pt x="3281" y="3368"/>
                  </a:lnTo>
                  <a:lnTo>
                    <a:pt x="3281" y="3368"/>
                  </a:lnTo>
                  <a:lnTo>
                    <a:pt x="3252" y="3309"/>
                  </a:lnTo>
                  <a:lnTo>
                    <a:pt x="3218" y="3245"/>
                  </a:lnTo>
                  <a:lnTo>
                    <a:pt x="3213" y="3238"/>
                  </a:lnTo>
                  <a:lnTo>
                    <a:pt x="3213" y="3238"/>
                  </a:lnTo>
                  <a:lnTo>
                    <a:pt x="3213" y="3238"/>
                  </a:lnTo>
                  <a:lnTo>
                    <a:pt x="3212" y="3231"/>
                  </a:lnTo>
                  <a:lnTo>
                    <a:pt x="3210" y="3222"/>
                  </a:lnTo>
                  <a:lnTo>
                    <a:pt x="3209" y="3214"/>
                  </a:lnTo>
                  <a:lnTo>
                    <a:pt x="3210" y="3206"/>
                  </a:lnTo>
                  <a:lnTo>
                    <a:pt x="3212" y="3198"/>
                  </a:lnTo>
                  <a:lnTo>
                    <a:pt x="3215" y="3191"/>
                  </a:lnTo>
                  <a:lnTo>
                    <a:pt x="3218" y="3183"/>
                  </a:lnTo>
                  <a:lnTo>
                    <a:pt x="3222" y="3177"/>
                  </a:lnTo>
                  <a:lnTo>
                    <a:pt x="3222" y="3177"/>
                  </a:lnTo>
                  <a:lnTo>
                    <a:pt x="3278" y="3117"/>
                  </a:lnTo>
                  <a:lnTo>
                    <a:pt x="3317" y="3071"/>
                  </a:lnTo>
                  <a:lnTo>
                    <a:pt x="3317" y="3071"/>
                  </a:lnTo>
                  <a:lnTo>
                    <a:pt x="3324" y="3061"/>
                  </a:lnTo>
                  <a:lnTo>
                    <a:pt x="3324" y="3061"/>
                  </a:lnTo>
                  <a:lnTo>
                    <a:pt x="3330" y="3053"/>
                  </a:lnTo>
                  <a:lnTo>
                    <a:pt x="3337" y="3049"/>
                  </a:lnTo>
                  <a:lnTo>
                    <a:pt x="3345" y="3044"/>
                  </a:lnTo>
                  <a:lnTo>
                    <a:pt x="3352" y="3041"/>
                  </a:lnTo>
                  <a:lnTo>
                    <a:pt x="3361" y="3040"/>
                  </a:lnTo>
                  <a:lnTo>
                    <a:pt x="3370" y="3040"/>
                  </a:lnTo>
                  <a:lnTo>
                    <a:pt x="3379" y="3041"/>
                  </a:lnTo>
                  <a:lnTo>
                    <a:pt x="3388" y="3043"/>
                  </a:lnTo>
                  <a:lnTo>
                    <a:pt x="3388" y="3043"/>
                  </a:lnTo>
                  <a:lnTo>
                    <a:pt x="3429" y="3059"/>
                  </a:lnTo>
                  <a:lnTo>
                    <a:pt x="3472" y="3074"/>
                  </a:lnTo>
                  <a:lnTo>
                    <a:pt x="3521" y="3090"/>
                  </a:lnTo>
                  <a:lnTo>
                    <a:pt x="3521" y="3090"/>
                  </a:lnTo>
                  <a:lnTo>
                    <a:pt x="3614" y="3120"/>
                  </a:lnTo>
                  <a:lnTo>
                    <a:pt x="3658" y="3133"/>
                  </a:lnTo>
                  <a:lnTo>
                    <a:pt x="3658" y="3133"/>
                  </a:lnTo>
                  <a:lnTo>
                    <a:pt x="3663" y="3135"/>
                  </a:lnTo>
                  <a:lnTo>
                    <a:pt x="3667" y="3135"/>
                  </a:lnTo>
                  <a:lnTo>
                    <a:pt x="3676" y="3132"/>
                  </a:lnTo>
                  <a:lnTo>
                    <a:pt x="3685" y="3127"/>
                  </a:lnTo>
                  <a:lnTo>
                    <a:pt x="3691" y="3120"/>
                  </a:lnTo>
                  <a:lnTo>
                    <a:pt x="3771" y="2985"/>
                  </a:lnTo>
                  <a:lnTo>
                    <a:pt x="3771" y="2985"/>
                  </a:lnTo>
                  <a:lnTo>
                    <a:pt x="3774" y="2981"/>
                  </a:lnTo>
                  <a:lnTo>
                    <a:pt x="3775" y="2976"/>
                  </a:lnTo>
                  <a:lnTo>
                    <a:pt x="3775" y="2966"/>
                  </a:lnTo>
                  <a:lnTo>
                    <a:pt x="3772" y="2957"/>
                  </a:lnTo>
                  <a:lnTo>
                    <a:pt x="3768" y="2950"/>
                  </a:lnTo>
                  <a:lnTo>
                    <a:pt x="3768" y="2950"/>
                  </a:lnTo>
                  <a:lnTo>
                    <a:pt x="3735" y="2917"/>
                  </a:lnTo>
                  <a:lnTo>
                    <a:pt x="3703" y="2885"/>
                  </a:lnTo>
                  <a:lnTo>
                    <a:pt x="3666" y="2849"/>
                  </a:lnTo>
                  <a:lnTo>
                    <a:pt x="3666" y="2849"/>
                  </a:lnTo>
                  <a:lnTo>
                    <a:pt x="3627" y="2814"/>
                  </a:lnTo>
                  <a:lnTo>
                    <a:pt x="3595" y="2782"/>
                  </a:lnTo>
                  <a:lnTo>
                    <a:pt x="3561" y="2754"/>
                  </a:lnTo>
                  <a:lnTo>
                    <a:pt x="3561" y="2754"/>
                  </a:lnTo>
                  <a:lnTo>
                    <a:pt x="3555" y="2747"/>
                  </a:lnTo>
                  <a:lnTo>
                    <a:pt x="3550" y="2740"/>
                  </a:lnTo>
                  <a:lnTo>
                    <a:pt x="3546" y="2732"/>
                  </a:lnTo>
                  <a:lnTo>
                    <a:pt x="3543" y="2723"/>
                  </a:lnTo>
                  <a:lnTo>
                    <a:pt x="3542" y="2714"/>
                  </a:lnTo>
                  <a:lnTo>
                    <a:pt x="3542" y="2707"/>
                  </a:lnTo>
                  <a:lnTo>
                    <a:pt x="3543" y="2698"/>
                  </a:lnTo>
                  <a:lnTo>
                    <a:pt x="3546" y="2691"/>
                  </a:lnTo>
                  <a:lnTo>
                    <a:pt x="3556" y="2669"/>
                  </a:lnTo>
                  <a:lnTo>
                    <a:pt x="3556" y="2669"/>
                  </a:lnTo>
                  <a:lnTo>
                    <a:pt x="3568" y="2639"/>
                  </a:lnTo>
                  <a:lnTo>
                    <a:pt x="3601" y="2544"/>
                  </a:lnTo>
                  <a:lnTo>
                    <a:pt x="3601" y="2544"/>
                  </a:lnTo>
                  <a:lnTo>
                    <a:pt x="3605" y="2537"/>
                  </a:lnTo>
                  <a:lnTo>
                    <a:pt x="3610" y="2530"/>
                  </a:lnTo>
                  <a:lnTo>
                    <a:pt x="3616" y="2524"/>
                  </a:lnTo>
                  <a:lnTo>
                    <a:pt x="3623" y="2519"/>
                  </a:lnTo>
                  <a:lnTo>
                    <a:pt x="3630" y="2515"/>
                  </a:lnTo>
                  <a:lnTo>
                    <a:pt x="3639" y="2510"/>
                  </a:lnTo>
                  <a:lnTo>
                    <a:pt x="3647" y="2509"/>
                  </a:lnTo>
                  <a:lnTo>
                    <a:pt x="3655" y="2509"/>
                  </a:lnTo>
                  <a:lnTo>
                    <a:pt x="3655" y="2509"/>
                  </a:lnTo>
                  <a:lnTo>
                    <a:pt x="3657" y="2509"/>
                  </a:lnTo>
                  <a:lnTo>
                    <a:pt x="3700" y="2509"/>
                  </a:lnTo>
                  <a:lnTo>
                    <a:pt x="3796" y="2506"/>
                  </a:lnTo>
                  <a:lnTo>
                    <a:pt x="3796" y="2506"/>
                  </a:lnTo>
                  <a:lnTo>
                    <a:pt x="3892" y="2501"/>
                  </a:lnTo>
                  <a:lnTo>
                    <a:pt x="3938" y="2498"/>
                  </a:lnTo>
                  <a:lnTo>
                    <a:pt x="3938" y="2498"/>
                  </a:lnTo>
                  <a:lnTo>
                    <a:pt x="3942" y="2498"/>
                  </a:lnTo>
                  <a:lnTo>
                    <a:pt x="3945" y="2497"/>
                  </a:lnTo>
                  <a:lnTo>
                    <a:pt x="3954" y="2491"/>
                  </a:lnTo>
                  <a:lnTo>
                    <a:pt x="3960" y="2484"/>
                  </a:lnTo>
                  <a:lnTo>
                    <a:pt x="3965" y="2473"/>
                  </a:lnTo>
                  <a:lnTo>
                    <a:pt x="3982" y="2402"/>
                  </a:lnTo>
                  <a:lnTo>
                    <a:pt x="3994" y="2322"/>
                  </a:lnTo>
                  <a:lnTo>
                    <a:pt x="3994" y="2322"/>
                  </a:lnTo>
                  <a:lnTo>
                    <a:pt x="3993" y="2312"/>
                  </a:lnTo>
                  <a:lnTo>
                    <a:pt x="3990" y="2303"/>
                  </a:lnTo>
                  <a:lnTo>
                    <a:pt x="3985" y="2294"/>
                  </a:lnTo>
                  <a:lnTo>
                    <a:pt x="3982" y="2291"/>
                  </a:lnTo>
                  <a:lnTo>
                    <a:pt x="3978" y="2290"/>
                  </a:lnTo>
                  <a:lnTo>
                    <a:pt x="3978" y="2290"/>
                  </a:lnTo>
                  <a:lnTo>
                    <a:pt x="3938" y="2269"/>
                  </a:lnTo>
                  <a:lnTo>
                    <a:pt x="3851" y="2229"/>
                  </a:lnTo>
                  <a:lnTo>
                    <a:pt x="3721" y="2176"/>
                  </a:lnTo>
                  <a:lnTo>
                    <a:pt x="3721" y="2176"/>
                  </a:lnTo>
                  <a:lnTo>
                    <a:pt x="3712" y="2172"/>
                  </a:lnTo>
                  <a:lnTo>
                    <a:pt x="3704" y="2167"/>
                  </a:lnTo>
                  <a:lnTo>
                    <a:pt x="3698" y="2161"/>
                  </a:lnTo>
                  <a:lnTo>
                    <a:pt x="3692" y="2154"/>
                  </a:lnTo>
                  <a:lnTo>
                    <a:pt x="3688" y="2146"/>
                  </a:lnTo>
                  <a:lnTo>
                    <a:pt x="3685" y="2139"/>
                  </a:lnTo>
                  <a:lnTo>
                    <a:pt x="3684" y="2130"/>
                  </a:lnTo>
                  <a:lnTo>
                    <a:pt x="3682" y="2123"/>
                  </a:lnTo>
                  <a:lnTo>
                    <a:pt x="3682" y="2123"/>
                  </a:lnTo>
                  <a:lnTo>
                    <a:pt x="3687" y="2040"/>
                  </a:lnTo>
                  <a:lnTo>
                    <a:pt x="3687" y="1979"/>
                  </a:lnTo>
                  <a:lnTo>
                    <a:pt x="3687" y="1979"/>
                  </a:lnTo>
                  <a:lnTo>
                    <a:pt x="3685" y="1966"/>
                  </a:lnTo>
                  <a:lnTo>
                    <a:pt x="3685" y="1966"/>
                  </a:lnTo>
                  <a:lnTo>
                    <a:pt x="3685" y="1957"/>
                  </a:lnTo>
                  <a:lnTo>
                    <a:pt x="3688" y="1950"/>
                  </a:lnTo>
                  <a:lnTo>
                    <a:pt x="3691" y="1941"/>
                  </a:lnTo>
                  <a:lnTo>
                    <a:pt x="3695" y="1933"/>
                  </a:lnTo>
                  <a:lnTo>
                    <a:pt x="3701" y="1928"/>
                  </a:lnTo>
                  <a:lnTo>
                    <a:pt x="3707" y="1922"/>
                  </a:lnTo>
                  <a:lnTo>
                    <a:pt x="3715" y="1916"/>
                  </a:lnTo>
                  <a:lnTo>
                    <a:pt x="3723" y="1913"/>
                  </a:lnTo>
                  <a:lnTo>
                    <a:pt x="3723" y="1913"/>
                  </a:lnTo>
                  <a:close/>
                  <a:moveTo>
                    <a:pt x="2002" y="2396"/>
                  </a:moveTo>
                  <a:lnTo>
                    <a:pt x="2002" y="2396"/>
                  </a:lnTo>
                  <a:lnTo>
                    <a:pt x="1983" y="2395"/>
                  </a:lnTo>
                  <a:lnTo>
                    <a:pt x="1964" y="2393"/>
                  </a:lnTo>
                  <a:lnTo>
                    <a:pt x="1944" y="2392"/>
                  </a:lnTo>
                  <a:lnTo>
                    <a:pt x="1927" y="2388"/>
                  </a:lnTo>
                  <a:lnTo>
                    <a:pt x="1907" y="2385"/>
                  </a:lnTo>
                  <a:lnTo>
                    <a:pt x="1890" y="2379"/>
                  </a:lnTo>
                  <a:lnTo>
                    <a:pt x="1872" y="2373"/>
                  </a:lnTo>
                  <a:lnTo>
                    <a:pt x="1856" y="2367"/>
                  </a:lnTo>
                  <a:lnTo>
                    <a:pt x="1838" y="2358"/>
                  </a:lnTo>
                  <a:lnTo>
                    <a:pt x="1822" y="2351"/>
                  </a:lnTo>
                  <a:lnTo>
                    <a:pt x="1791" y="2331"/>
                  </a:lnTo>
                  <a:lnTo>
                    <a:pt x="1761" y="2309"/>
                  </a:lnTo>
                  <a:lnTo>
                    <a:pt x="1734" y="2285"/>
                  </a:lnTo>
                  <a:lnTo>
                    <a:pt x="1711" y="2257"/>
                  </a:lnTo>
                  <a:lnTo>
                    <a:pt x="1688" y="2229"/>
                  </a:lnTo>
                  <a:lnTo>
                    <a:pt x="1669" y="2198"/>
                  </a:lnTo>
                  <a:lnTo>
                    <a:pt x="1662" y="2182"/>
                  </a:lnTo>
                  <a:lnTo>
                    <a:pt x="1653" y="2164"/>
                  </a:lnTo>
                  <a:lnTo>
                    <a:pt x="1647" y="2148"/>
                  </a:lnTo>
                  <a:lnTo>
                    <a:pt x="1641" y="2130"/>
                  </a:lnTo>
                  <a:lnTo>
                    <a:pt x="1635" y="2112"/>
                  </a:lnTo>
                  <a:lnTo>
                    <a:pt x="1631" y="2093"/>
                  </a:lnTo>
                  <a:lnTo>
                    <a:pt x="1628" y="2075"/>
                  </a:lnTo>
                  <a:lnTo>
                    <a:pt x="1626" y="2056"/>
                  </a:lnTo>
                  <a:lnTo>
                    <a:pt x="1625" y="2037"/>
                  </a:lnTo>
                  <a:lnTo>
                    <a:pt x="1623" y="2018"/>
                  </a:lnTo>
                  <a:lnTo>
                    <a:pt x="1623" y="2018"/>
                  </a:lnTo>
                  <a:lnTo>
                    <a:pt x="1625" y="1997"/>
                  </a:lnTo>
                  <a:lnTo>
                    <a:pt x="1626" y="1978"/>
                  </a:lnTo>
                  <a:lnTo>
                    <a:pt x="1628" y="1960"/>
                  </a:lnTo>
                  <a:lnTo>
                    <a:pt x="1631" y="1941"/>
                  </a:lnTo>
                  <a:lnTo>
                    <a:pt x="1635" y="1923"/>
                  </a:lnTo>
                  <a:lnTo>
                    <a:pt x="1641" y="1904"/>
                  </a:lnTo>
                  <a:lnTo>
                    <a:pt x="1647" y="1888"/>
                  </a:lnTo>
                  <a:lnTo>
                    <a:pt x="1653" y="1870"/>
                  </a:lnTo>
                  <a:lnTo>
                    <a:pt x="1662" y="1854"/>
                  </a:lnTo>
                  <a:lnTo>
                    <a:pt x="1669" y="1837"/>
                  </a:lnTo>
                  <a:lnTo>
                    <a:pt x="1688" y="1805"/>
                  </a:lnTo>
                  <a:lnTo>
                    <a:pt x="1711" y="1777"/>
                  </a:lnTo>
                  <a:lnTo>
                    <a:pt x="1734" y="1750"/>
                  </a:lnTo>
                  <a:lnTo>
                    <a:pt x="1761" y="1725"/>
                  </a:lnTo>
                  <a:lnTo>
                    <a:pt x="1791" y="1703"/>
                  </a:lnTo>
                  <a:lnTo>
                    <a:pt x="1822" y="1683"/>
                  </a:lnTo>
                  <a:lnTo>
                    <a:pt x="1838" y="1676"/>
                  </a:lnTo>
                  <a:lnTo>
                    <a:pt x="1856" y="1669"/>
                  </a:lnTo>
                  <a:lnTo>
                    <a:pt x="1872" y="1661"/>
                  </a:lnTo>
                  <a:lnTo>
                    <a:pt x="1890" y="1655"/>
                  </a:lnTo>
                  <a:lnTo>
                    <a:pt x="1907" y="1651"/>
                  </a:lnTo>
                  <a:lnTo>
                    <a:pt x="1927" y="1646"/>
                  </a:lnTo>
                  <a:lnTo>
                    <a:pt x="1944" y="1644"/>
                  </a:lnTo>
                  <a:lnTo>
                    <a:pt x="1964" y="1641"/>
                  </a:lnTo>
                  <a:lnTo>
                    <a:pt x="1983" y="1639"/>
                  </a:lnTo>
                  <a:lnTo>
                    <a:pt x="2002" y="1639"/>
                  </a:lnTo>
                  <a:lnTo>
                    <a:pt x="2002" y="1639"/>
                  </a:lnTo>
                  <a:lnTo>
                    <a:pt x="2021" y="1639"/>
                  </a:lnTo>
                  <a:lnTo>
                    <a:pt x="2040" y="1641"/>
                  </a:lnTo>
                  <a:lnTo>
                    <a:pt x="2060" y="1644"/>
                  </a:lnTo>
                  <a:lnTo>
                    <a:pt x="2079" y="1646"/>
                  </a:lnTo>
                  <a:lnTo>
                    <a:pt x="2097" y="1651"/>
                  </a:lnTo>
                  <a:lnTo>
                    <a:pt x="2114" y="1655"/>
                  </a:lnTo>
                  <a:lnTo>
                    <a:pt x="2132" y="1661"/>
                  </a:lnTo>
                  <a:lnTo>
                    <a:pt x="2150" y="1669"/>
                  </a:lnTo>
                  <a:lnTo>
                    <a:pt x="2166" y="1676"/>
                  </a:lnTo>
                  <a:lnTo>
                    <a:pt x="2182" y="1683"/>
                  </a:lnTo>
                  <a:lnTo>
                    <a:pt x="2213" y="1703"/>
                  </a:lnTo>
                  <a:lnTo>
                    <a:pt x="2243" y="1725"/>
                  </a:lnTo>
                  <a:lnTo>
                    <a:pt x="2270" y="1750"/>
                  </a:lnTo>
                  <a:lnTo>
                    <a:pt x="2295" y="1777"/>
                  </a:lnTo>
                  <a:lnTo>
                    <a:pt x="2317" y="1805"/>
                  </a:lnTo>
                  <a:lnTo>
                    <a:pt x="2335" y="1837"/>
                  </a:lnTo>
                  <a:lnTo>
                    <a:pt x="2344" y="1854"/>
                  </a:lnTo>
                  <a:lnTo>
                    <a:pt x="2351" y="1870"/>
                  </a:lnTo>
                  <a:lnTo>
                    <a:pt x="2358" y="1888"/>
                  </a:lnTo>
                  <a:lnTo>
                    <a:pt x="2364" y="1904"/>
                  </a:lnTo>
                  <a:lnTo>
                    <a:pt x="2369" y="1923"/>
                  </a:lnTo>
                  <a:lnTo>
                    <a:pt x="2373" y="1941"/>
                  </a:lnTo>
                  <a:lnTo>
                    <a:pt x="2376" y="1960"/>
                  </a:lnTo>
                  <a:lnTo>
                    <a:pt x="2379" y="1978"/>
                  </a:lnTo>
                  <a:lnTo>
                    <a:pt x="2381" y="1997"/>
                  </a:lnTo>
                  <a:lnTo>
                    <a:pt x="2381" y="2018"/>
                  </a:lnTo>
                  <a:lnTo>
                    <a:pt x="2381" y="2018"/>
                  </a:lnTo>
                  <a:lnTo>
                    <a:pt x="2381" y="2037"/>
                  </a:lnTo>
                  <a:lnTo>
                    <a:pt x="2379" y="2056"/>
                  </a:lnTo>
                  <a:lnTo>
                    <a:pt x="2376" y="2075"/>
                  </a:lnTo>
                  <a:lnTo>
                    <a:pt x="2373" y="2093"/>
                  </a:lnTo>
                  <a:lnTo>
                    <a:pt x="2369" y="2112"/>
                  </a:lnTo>
                  <a:lnTo>
                    <a:pt x="2364" y="2130"/>
                  </a:lnTo>
                  <a:lnTo>
                    <a:pt x="2358" y="2148"/>
                  </a:lnTo>
                  <a:lnTo>
                    <a:pt x="2351" y="2164"/>
                  </a:lnTo>
                  <a:lnTo>
                    <a:pt x="2344" y="2182"/>
                  </a:lnTo>
                  <a:lnTo>
                    <a:pt x="2335" y="2198"/>
                  </a:lnTo>
                  <a:lnTo>
                    <a:pt x="2317" y="2229"/>
                  </a:lnTo>
                  <a:lnTo>
                    <a:pt x="2295" y="2257"/>
                  </a:lnTo>
                  <a:lnTo>
                    <a:pt x="2270" y="2285"/>
                  </a:lnTo>
                  <a:lnTo>
                    <a:pt x="2243" y="2309"/>
                  </a:lnTo>
                  <a:lnTo>
                    <a:pt x="2213" y="2331"/>
                  </a:lnTo>
                  <a:lnTo>
                    <a:pt x="2182" y="2351"/>
                  </a:lnTo>
                  <a:lnTo>
                    <a:pt x="2166" y="2358"/>
                  </a:lnTo>
                  <a:lnTo>
                    <a:pt x="2150" y="2367"/>
                  </a:lnTo>
                  <a:lnTo>
                    <a:pt x="2132" y="2373"/>
                  </a:lnTo>
                  <a:lnTo>
                    <a:pt x="2114" y="2379"/>
                  </a:lnTo>
                  <a:lnTo>
                    <a:pt x="2097" y="2385"/>
                  </a:lnTo>
                  <a:lnTo>
                    <a:pt x="2079" y="2388"/>
                  </a:lnTo>
                  <a:lnTo>
                    <a:pt x="2060" y="2392"/>
                  </a:lnTo>
                  <a:lnTo>
                    <a:pt x="2040" y="2393"/>
                  </a:lnTo>
                  <a:lnTo>
                    <a:pt x="2021" y="2395"/>
                  </a:lnTo>
                  <a:lnTo>
                    <a:pt x="2002" y="2396"/>
                  </a:lnTo>
                  <a:lnTo>
                    <a:pt x="2002" y="2396"/>
                  </a:lnTo>
                  <a:close/>
                </a:path>
              </a:pathLst>
            </a:custGeom>
            <a:solidFill>
              <a:srgbClr val="F0E400"/>
            </a:solidFill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7"/>
            <p:cNvSpPr>
              <a:spLocks/>
            </p:cNvSpPr>
            <p:nvPr/>
          </p:nvSpPr>
          <p:spPr bwMode="auto">
            <a:xfrm>
              <a:off x="6627686" y="2867154"/>
              <a:ext cx="1424114" cy="565378"/>
            </a:xfrm>
            <a:custGeom>
              <a:avLst/>
              <a:gdLst/>
              <a:ahLst/>
              <a:cxnLst>
                <a:cxn ang="0">
                  <a:pos x="3430" y="953"/>
                </a:cxn>
                <a:cxn ang="0">
                  <a:pos x="3321" y="797"/>
                </a:cxn>
                <a:cxn ang="0">
                  <a:pos x="3197" y="652"/>
                </a:cxn>
                <a:cxn ang="0">
                  <a:pos x="3062" y="518"/>
                </a:cxn>
                <a:cxn ang="0">
                  <a:pos x="2914" y="399"/>
                </a:cxn>
                <a:cxn ang="0">
                  <a:pos x="2755" y="293"/>
                </a:cxn>
                <a:cxn ang="0">
                  <a:pos x="2587" y="202"/>
                </a:cxn>
                <a:cxn ang="0">
                  <a:pos x="2411" y="127"/>
                </a:cxn>
                <a:cxn ang="0">
                  <a:pos x="2225" y="68"/>
                </a:cxn>
                <a:cxn ang="0">
                  <a:pos x="2034" y="27"/>
                </a:cxn>
                <a:cxn ang="0">
                  <a:pos x="1835" y="4"/>
                </a:cxn>
                <a:cxn ang="0">
                  <a:pos x="1699" y="0"/>
                </a:cxn>
                <a:cxn ang="0">
                  <a:pos x="1503" y="9"/>
                </a:cxn>
                <a:cxn ang="0">
                  <a:pos x="1312" y="37"/>
                </a:cxn>
                <a:cxn ang="0">
                  <a:pos x="1126" y="81"/>
                </a:cxn>
                <a:cxn ang="0">
                  <a:pos x="948" y="143"/>
                </a:cxn>
                <a:cxn ang="0">
                  <a:pos x="777" y="219"/>
                </a:cxn>
                <a:cxn ang="0">
                  <a:pos x="615" y="311"/>
                </a:cxn>
                <a:cxn ang="0">
                  <a:pos x="464" y="415"/>
                </a:cxn>
                <a:cxn ang="0">
                  <a:pos x="321" y="535"/>
                </a:cxn>
                <a:cxn ang="0">
                  <a:pos x="191" y="664"/>
                </a:cxn>
                <a:cxn ang="0">
                  <a:pos x="72" y="807"/>
                </a:cxn>
                <a:cxn ang="0">
                  <a:pos x="385" y="897"/>
                </a:cxn>
                <a:cxn ang="0">
                  <a:pos x="599" y="1237"/>
                </a:cxn>
                <a:cxn ang="0">
                  <a:pos x="676" y="1141"/>
                </a:cxn>
                <a:cxn ang="0">
                  <a:pos x="761" y="1055"/>
                </a:cxn>
                <a:cxn ang="0">
                  <a:pos x="852" y="975"/>
                </a:cxn>
                <a:cxn ang="0">
                  <a:pos x="951" y="904"/>
                </a:cxn>
                <a:cxn ang="0">
                  <a:pos x="1056" y="841"/>
                </a:cxn>
                <a:cxn ang="0">
                  <a:pos x="1168" y="788"/>
                </a:cxn>
                <a:cxn ang="0">
                  <a:pos x="1282" y="745"/>
                </a:cxn>
                <a:cxn ang="0">
                  <a:pos x="1403" y="713"/>
                </a:cxn>
                <a:cxn ang="0">
                  <a:pos x="1528" y="691"/>
                </a:cxn>
                <a:cxn ang="0">
                  <a:pos x="1657" y="680"/>
                </a:cxn>
                <a:cxn ang="0">
                  <a:pos x="1743" y="680"/>
                </a:cxn>
                <a:cxn ang="0">
                  <a:pos x="1875" y="691"/>
                </a:cxn>
                <a:cxn ang="0">
                  <a:pos x="2001" y="713"/>
                </a:cxn>
                <a:cxn ang="0">
                  <a:pos x="2123" y="747"/>
                </a:cxn>
                <a:cxn ang="0">
                  <a:pos x="2240" y="791"/>
                </a:cxn>
                <a:cxn ang="0">
                  <a:pos x="2353" y="845"/>
                </a:cxn>
                <a:cxn ang="0">
                  <a:pos x="2458" y="910"/>
                </a:cxn>
                <a:cxn ang="0">
                  <a:pos x="2558" y="984"/>
                </a:cxn>
                <a:cxn ang="0">
                  <a:pos x="2651" y="1065"/>
                </a:cxn>
                <a:cxn ang="0">
                  <a:pos x="2735" y="1155"/>
                </a:cxn>
                <a:cxn ang="0">
                  <a:pos x="2811" y="1252"/>
                </a:cxn>
                <a:cxn ang="0">
                  <a:pos x="2636" y="1402"/>
                </a:cxn>
                <a:cxn ang="0">
                  <a:pos x="3624" y="844"/>
                </a:cxn>
              </a:cxnLst>
              <a:rect l="0" t="0" r="r" b="b"/>
              <a:pathLst>
                <a:path w="3626" h="1438">
                  <a:moveTo>
                    <a:pt x="3624" y="844"/>
                  </a:moveTo>
                  <a:lnTo>
                    <a:pt x="3430" y="953"/>
                  </a:lnTo>
                  <a:lnTo>
                    <a:pt x="3430" y="953"/>
                  </a:lnTo>
                  <a:lnTo>
                    <a:pt x="3395" y="900"/>
                  </a:lnTo>
                  <a:lnTo>
                    <a:pt x="3358" y="847"/>
                  </a:lnTo>
                  <a:lnTo>
                    <a:pt x="3321" y="797"/>
                  </a:lnTo>
                  <a:lnTo>
                    <a:pt x="3281" y="747"/>
                  </a:lnTo>
                  <a:lnTo>
                    <a:pt x="3240" y="698"/>
                  </a:lnTo>
                  <a:lnTo>
                    <a:pt x="3197" y="652"/>
                  </a:lnTo>
                  <a:lnTo>
                    <a:pt x="3153" y="607"/>
                  </a:lnTo>
                  <a:lnTo>
                    <a:pt x="3109" y="563"/>
                  </a:lnTo>
                  <a:lnTo>
                    <a:pt x="3062" y="518"/>
                  </a:lnTo>
                  <a:lnTo>
                    <a:pt x="3013" y="477"/>
                  </a:lnTo>
                  <a:lnTo>
                    <a:pt x="2964" y="437"/>
                  </a:lnTo>
                  <a:lnTo>
                    <a:pt x="2914" y="399"/>
                  </a:lnTo>
                  <a:lnTo>
                    <a:pt x="2863" y="362"/>
                  </a:lnTo>
                  <a:lnTo>
                    <a:pt x="2810" y="327"/>
                  </a:lnTo>
                  <a:lnTo>
                    <a:pt x="2755" y="293"/>
                  </a:lnTo>
                  <a:lnTo>
                    <a:pt x="2701" y="261"/>
                  </a:lnTo>
                  <a:lnTo>
                    <a:pt x="2645" y="231"/>
                  </a:lnTo>
                  <a:lnTo>
                    <a:pt x="2587" y="202"/>
                  </a:lnTo>
                  <a:lnTo>
                    <a:pt x="2530" y="175"/>
                  </a:lnTo>
                  <a:lnTo>
                    <a:pt x="2471" y="150"/>
                  </a:lnTo>
                  <a:lnTo>
                    <a:pt x="2411" y="127"/>
                  </a:lnTo>
                  <a:lnTo>
                    <a:pt x="2350" y="105"/>
                  </a:lnTo>
                  <a:lnTo>
                    <a:pt x="2288" y="85"/>
                  </a:lnTo>
                  <a:lnTo>
                    <a:pt x="2225" y="68"/>
                  </a:lnTo>
                  <a:lnTo>
                    <a:pt x="2162" y="52"/>
                  </a:lnTo>
                  <a:lnTo>
                    <a:pt x="2098" y="38"/>
                  </a:lnTo>
                  <a:lnTo>
                    <a:pt x="2034" y="27"/>
                  </a:lnTo>
                  <a:lnTo>
                    <a:pt x="1967" y="16"/>
                  </a:lnTo>
                  <a:lnTo>
                    <a:pt x="1903" y="9"/>
                  </a:lnTo>
                  <a:lnTo>
                    <a:pt x="1835" y="4"/>
                  </a:lnTo>
                  <a:lnTo>
                    <a:pt x="1768" y="0"/>
                  </a:lnTo>
                  <a:lnTo>
                    <a:pt x="1699" y="0"/>
                  </a:lnTo>
                  <a:lnTo>
                    <a:pt x="1699" y="0"/>
                  </a:lnTo>
                  <a:lnTo>
                    <a:pt x="1634" y="0"/>
                  </a:lnTo>
                  <a:lnTo>
                    <a:pt x="1568" y="3"/>
                  </a:lnTo>
                  <a:lnTo>
                    <a:pt x="1503" y="9"/>
                  </a:lnTo>
                  <a:lnTo>
                    <a:pt x="1439" y="16"/>
                  </a:lnTo>
                  <a:lnTo>
                    <a:pt x="1375" y="25"/>
                  </a:lnTo>
                  <a:lnTo>
                    <a:pt x="1312" y="37"/>
                  </a:lnTo>
                  <a:lnTo>
                    <a:pt x="1250" y="49"/>
                  </a:lnTo>
                  <a:lnTo>
                    <a:pt x="1188" y="65"/>
                  </a:lnTo>
                  <a:lnTo>
                    <a:pt x="1126" y="81"/>
                  </a:lnTo>
                  <a:lnTo>
                    <a:pt x="1066" y="100"/>
                  </a:lnTo>
                  <a:lnTo>
                    <a:pt x="1007" y="121"/>
                  </a:lnTo>
                  <a:lnTo>
                    <a:pt x="948" y="143"/>
                  </a:lnTo>
                  <a:lnTo>
                    <a:pt x="891" y="166"/>
                  </a:lnTo>
                  <a:lnTo>
                    <a:pt x="833" y="191"/>
                  </a:lnTo>
                  <a:lnTo>
                    <a:pt x="777" y="219"/>
                  </a:lnTo>
                  <a:lnTo>
                    <a:pt x="723" y="247"/>
                  </a:lnTo>
                  <a:lnTo>
                    <a:pt x="668" y="278"/>
                  </a:lnTo>
                  <a:lnTo>
                    <a:pt x="615" y="311"/>
                  </a:lnTo>
                  <a:lnTo>
                    <a:pt x="564" y="345"/>
                  </a:lnTo>
                  <a:lnTo>
                    <a:pt x="514" y="380"/>
                  </a:lnTo>
                  <a:lnTo>
                    <a:pt x="464" y="415"/>
                  </a:lnTo>
                  <a:lnTo>
                    <a:pt x="415" y="454"/>
                  </a:lnTo>
                  <a:lnTo>
                    <a:pt x="368" y="493"/>
                  </a:lnTo>
                  <a:lnTo>
                    <a:pt x="321" y="535"/>
                  </a:lnTo>
                  <a:lnTo>
                    <a:pt x="276" y="576"/>
                  </a:lnTo>
                  <a:lnTo>
                    <a:pt x="232" y="620"/>
                  </a:lnTo>
                  <a:lnTo>
                    <a:pt x="191" y="664"/>
                  </a:lnTo>
                  <a:lnTo>
                    <a:pt x="150" y="711"/>
                  </a:lnTo>
                  <a:lnTo>
                    <a:pt x="110" y="759"/>
                  </a:lnTo>
                  <a:lnTo>
                    <a:pt x="72" y="807"/>
                  </a:lnTo>
                  <a:lnTo>
                    <a:pt x="35" y="856"/>
                  </a:lnTo>
                  <a:lnTo>
                    <a:pt x="0" y="907"/>
                  </a:lnTo>
                  <a:lnTo>
                    <a:pt x="385" y="897"/>
                  </a:lnTo>
                  <a:lnTo>
                    <a:pt x="575" y="1270"/>
                  </a:lnTo>
                  <a:lnTo>
                    <a:pt x="575" y="1270"/>
                  </a:lnTo>
                  <a:lnTo>
                    <a:pt x="599" y="1237"/>
                  </a:lnTo>
                  <a:lnTo>
                    <a:pt x="624" y="1205"/>
                  </a:lnTo>
                  <a:lnTo>
                    <a:pt x="649" y="1172"/>
                  </a:lnTo>
                  <a:lnTo>
                    <a:pt x="676" y="1141"/>
                  </a:lnTo>
                  <a:lnTo>
                    <a:pt x="704" y="1112"/>
                  </a:lnTo>
                  <a:lnTo>
                    <a:pt x="732" y="1083"/>
                  </a:lnTo>
                  <a:lnTo>
                    <a:pt x="761" y="1055"/>
                  </a:lnTo>
                  <a:lnTo>
                    <a:pt x="791" y="1028"/>
                  </a:lnTo>
                  <a:lnTo>
                    <a:pt x="821" y="1000"/>
                  </a:lnTo>
                  <a:lnTo>
                    <a:pt x="852" y="975"/>
                  </a:lnTo>
                  <a:lnTo>
                    <a:pt x="885" y="950"/>
                  </a:lnTo>
                  <a:lnTo>
                    <a:pt x="917" y="926"/>
                  </a:lnTo>
                  <a:lnTo>
                    <a:pt x="951" y="904"/>
                  </a:lnTo>
                  <a:lnTo>
                    <a:pt x="985" y="882"/>
                  </a:lnTo>
                  <a:lnTo>
                    <a:pt x="1020" y="862"/>
                  </a:lnTo>
                  <a:lnTo>
                    <a:pt x="1056" y="841"/>
                  </a:lnTo>
                  <a:lnTo>
                    <a:pt x="1092" y="822"/>
                  </a:lnTo>
                  <a:lnTo>
                    <a:pt x="1129" y="804"/>
                  </a:lnTo>
                  <a:lnTo>
                    <a:pt x="1168" y="788"/>
                  </a:lnTo>
                  <a:lnTo>
                    <a:pt x="1204" y="773"/>
                  </a:lnTo>
                  <a:lnTo>
                    <a:pt x="1244" y="759"/>
                  </a:lnTo>
                  <a:lnTo>
                    <a:pt x="1282" y="745"/>
                  </a:lnTo>
                  <a:lnTo>
                    <a:pt x="1322" y="734"/>
                  </a:lnTo>
                  <a:lnTo>
                    <a:pt x="1363" y="722"/>
                  </a:lnTo>
                  <a:lnTo>
                    <a:pt x="1403" y="713"/>
                  </a:lnTo>
                  <a:lnTo>
                    <a:pt x="1444" y="704"/>
                  </a:lnTo>
                  <a:lnTo>
                    <a:pt x="1486" y="697"/>
                  </a:lnTo>
                  <a:lnTo>
                    <a:pt x="1528" y="691"/>
                  </a:lnTo>
                  <a:lnTo>
                    <a:pt x="1571" y="686"/>
                  </a:lnTo>
                  <a:lnTo>
                    <a:pt x="1614" y="682"/>
                  </a:lnTo>
                  <a:lnTo>
                    <a:pt x="1657" y="680"/>
                  </a:lnTo>
                  <a:lnTo>
                    <a:pt x="1699" y="680"/>
                  </a:lnTo>
                  <a:lnTo>
                    <a:pt x="1699" y="680"/>
                  </a:lnTo>
                  <a:lnTo>
                    <a:pt x="1743" y="680"/>
                  </a:lnTo>
                  <a:lnTo>
                    <a:pt x="1788" y="682"/>
                  </a:lnTo>
                  <a:lnTo>
                    <a:pt x="1832" y="686"/>
                  </a:lnTo>
                  <a:lnTo>
                    <a:pt x="1875" y="691"/>
                  </a:lnTo>
                  <a:lnTo>
                    <a:pt x="1917" y="697"/>
                  </a:lnTo>
                  <a:lnTo>
                    <a:pt x="1958" y="704"/>
                  </a:lnTo>
                  <a:lnTo>
                    <a:pt x="2001" y="713"/>
                  </a:lnTo>
                  <a:lnTo>
                    <a:pt x="2042" y="723"/>
                  </a:lnTo>
                  <a:lnTo>
                    <a:pt x="2082" y="735"/>
                  </a:lnTo>
                  <a:lnTo>
                    <a:pt x="2123" y="747"/>
                  </a:lnTo>
                  <a:lnTo>
                    <a:pt x="2163" y="760"/>
                  </a:lnTo>
                  <a:lnTo>
                    <a:pt x="2202" y="775"/>
                  </a:lnTo>
                  <a:lnTo>
                    <a:pt x="2240" y="791"/>
                  </a:lnTo>
                  <a:lnTo>
                    <a:pt x="2278" y="809"/>
                  </a:lnTo>
                  <a:lnTo>
                    <a:pt x="2316" y="826"/>
                  </a:lnTo>
                  <a:lnTo>
                    <a:pt x="2353" y="845"/>
                  </a:lnTo>
                  <a:lnTo>
                    <a:pt x="2389" y="866"/>
                  </a:lnTo>
                  <a:lnTo>
                    <a:pt x="2424" y="888"/>
                  </a:lnTo>
                  <a:lnTo>
                    <a:pt x="2458" y="910"/>
                  </a:lnTo>
                  <a:lnTo>
                    <a:pt x="2493" y="934"/>
                  </a:lnTo>
                  <a:lnTo>
                    <a:pt x="2526" y="959"/>
                  </a:lnTo>
                  <a:lnTo>
                    <a:pt x="2558" y="984"/>
                  </a:lnTo>
                  <a:lnTo>
                    <a:pt x="2589" y="1010"/>
                  </a:lnTo>
                  <a:lnTo>
                    <a:pt x="2620" y="1037"/>
                  </a:lnTo>
                  <a:lnTo>
                    <a:pt x="2651" y="1065"/>
                  </a:lnTo>
                  <a:lnTo>
                    <a:pt x="2680" y="1094"/>
                  </a:lnTo>
                  <a:lnTo>
                    <a:pt x="2708" y="1124"/>
                  </a:lnTo>
                  <a:lnTo>
                    <a:pt x="2735" y="1155"/>
                  </a:lnTo>
                  <a:lnTo>
                    <a:pt x="2761" y="1187"/>
                  </a:lnTo>
                  <a:lnTo>
                    <a:pt x="2786" y="1220"/>
                  </a:lnTo>
                  <a:lnTo>
                    <a:pt x="2811" y="1252"/>
                  </a:lnTo>
                  <a:lnTo>
                    <a:pt x="2835" y="1286"/>
                  </a:lnTo>
                  <a:lnTo>
                    <a:pt x="2635" y="1399"/>
                  </a:lnTo>
                  <a:lnTo>
                    <a:pt x="2636" y="1402"/>
                  </a:lnTo>
                  <a:lnTo>
                    <a:pt x="3306" y="1438"/>
                  </a:lnTo>
                  <a:lnTo>
                    <a:pt x="3626" y="847"/>
                  </a:lnTo>
                  <a:lnTo>
                    <a:pt x="3624" y="8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3" name="Group 22" descr="Element 3: Green gear"/>
          <p:cNvGrpSpPr/>
          <p:nvPr/>
        </p:nvGrpSpPr>
        <p:grpSpPr>
          <a:xfrm>
            <a:off x="4393718" y="2178057"/>
            <a:ext cx="1104442" cy="1124077"/>
            <a:chOff x="8010734" y="1725146"/>
            <a:chExt cx="1243863" cy="1265976"/>
          </a:xfrm>
        </p:grpSpPr>
        <p:sp>
          <p:nvSpPr>
            <p:cNvPr id="24" name="Freeform 7"/>
            <p:cNvSpPr>
              <a:spLocks noEditPoints="1"/>
            </p:cNvSpPr>
            <p:nvPr/>
          </p:nvSpPr>
          <p:spPr bwMode="auto">
            <a:xfrm rot="21246557">
              <a:off x="8010734" y="1725146"/>
              <a:ext cx="1243863" cy="1265976"/>
            </a:xfrm>
            <a:custGeom>
              <a:avLst/>
              <a:gdLst>
                <a:gd name="T0" fmla="*/ 1975 w 2250"/>
                <a:gd name="T1" fmla="*/ 1188 h 2291"/>
                <a:gd name="T2" fmla="*/ 1942 w 2250"/>
                <a:gd name="T3" fmla="*/ 1107 h 2291"/>
                <a:gd name="T4" fmla="*/ 1954 w 2250"/>
                <a:gd name="T5" fmla="*/ 959 h 2291"/>
                <a:gd name="T6" fmla="*/ 2202 w 2250"/>
                <a:gd name="T7" fmla="*/ 806 h 2291"/>
                <a:gd name="T8" fmla="*/ 2146 w 2250"/>
                <a:gd name="T9" fmla="*/ 632 h 2291"/>
                <a:gd name="T10" fmla="*/ 1979 w 2250"/>
                <a:gd name="T11" fmla="*/ 641 h 2291"/>
                <a:gd name="T12" fmla="*/ 1799 w 2250"/>
                <a:gd name="T13" fmla="*/ 673 h 2291"/>
                <a:gd name="T14" fmla="*/ 1695 w 2250"/>
                <a:gd name="T15" fmla="*/ 553 h 2291"/>
                <a:gd name="T16" fmla="*/ 1751 w 2250"/>
                <a:gd name="T17" fmla="*/ 374 h 2291"/>
                <a:gd name="T18" fmla="*/ 1723 w 2250"/>
                <a:gd name="T19" fmla="*/ 169 h 2291"/>
                <a:gd name="T20" fmla="*/ 1615 w 2250"/>
                <a:gd name="T21" fmla="*/ 132 h 2291"/>
                <a:gd name="T22" fmla="*/ 1430 w 2250"/>
                <a:gd name="T23" fmla="*/ 351 h 2291"/>
                <a:gd name="T24" fmla="*/ 1234 w 2250"/>
                <a:gd name="T25" fmla="*/ 326 h 2291"/>
                <a:gd name="T26" fmla="*/ 1182 w 2250"/>
                <a:gd name="T27" fmla="*/ 152 h 2291"/>
                <a:gd name="T28" fmla="*/ 1075 w 2250"/>
                <a:gd name="T29" fmla="*/ 0 h 2291"/>
                <a:gd name="T30" fmla="*/ 929 w 2250"/>
                <a:gd name="T31" fmla="*/ 37 h 2291"/>
                <a:gd name="T32" fmla="*/ 904 w 2250"/>
                <a:gd name="T33" fmla="*/ 334 h 2291"/>
                <a:gd name="T34" fmla="*/ 762 w 2250"/>
                <a:gd name="T35" fmla="*/ 407 h 2291"/>
                <a:gd name="T36" fmla="*/ 695 w 2250"/>
                <a:gd name="T37" fmla="*/ 407 h 2291"/>
                <a:gd name="T38" fmla="*/ 479 w 2250"/>
                <a:gd name="T39" fmla="*/ 219 h 2291"/>
                <a:gd name="T40" fmla="*/ 321 w 2250"/>
                <a:gd name="T41" fmla="*/ 334 h 2291"/>
                <a:gd name="T42" fmla="*/ 463 w 2250"/>
                <a:gd name="T43" fmla="*/ 595 h 2291"/>
                <a:gd name="T44" fmla="*/ 428 w 2250"/>
                <a:gd name="T45" fmla="*/ 713 h 2291"/>
                <a:gd name="T46" fmla="*/ 339 w 2250"/>
                <a:gd name="T47" fmla="*/ 797 h 2291"/>
                <a:gd name="T48" fmla="*/ 58 w 2250"/>
                <a:gd name="T49" fmla="*/ 777 h 2291"/>
                <a:gd name="T50" fmla="*/ 15 w 2250"/>
                <a:gd name="T51" fmla="*/ 985 h 2291"/>
                <a:gd name="T52" fmla="*/ 283 w 2250"/>
                <a:gd name="T53" fmla="*/ 1095 h 2291"/>
                <a:gd name="T54" fmla="*/ 309 w 2250"/>
                <a:gd name="T55" fmla="*/ 1188 h 2291"/>
                <a:gd name="T56" fmla="*/ 289 w 2250"/>
                <a:gd name="T57" fmla="*/ 1325 h 2291"/>
                <a:gd name="T58" fmla="*/ 45 w 2250"/>
                <a:gd name="T59" fmla="*/ 1481 h 2291"/>
                <a:gd name="T60" fmla="*/ 111 w 2250"/>
                <a:gd name="T61" fmla="*/ 1657 h 2291"/>
                <a:gd name="T62" fmla="*/ 320 w 2250"/>
                <a:gd name="T63" fmla="*/ 1626 h 2291"/>
                <a:gd name="T64" fmla="*/ 462 w 2250"/>
                <a:gd name="T65" fmla="*/ 1617 h 2291"/>
                <a:gd name="T66" fmla="*/ 562 w 2250"/>
                <a:gd name="T67" fmla="*/ 1741 h 2291"/>
                <a:gd name="T68" fmla="*/ 481 w 2250"/>
                <a:gd name="T69" fmla="*/ 1951 h 2291"/>
                <a:gd name="T70" fmla="*/ 577 w 2250"/>
                <a:gd name="T71" fmla="*/ 2139 h 2291"/>
                <a:gd name="T72" fmla="*/ 728 w 2250"/>
                <a:gd name="T73" fmla="*/ 2044 h 2291"/>
                <a:gd name="T74" fmla="*/ 852 w 2250"/>
                <a:gd name="T75" fmla="*/ 1914 h 2291"/>
                <a:gd name="T76" fmla="*/ 1035 w 2250"/>
                <a:gd name="T77" fmla="*/ 1973 h 2291"/>
                <a:gd name="T78" fmla="*/ 1092 w 2250"/>
                <a:gd name="T79" fmla="*/ 2219 h 2291"/>
                <a:gd name="T80" fmla="*/ 1208 w 2250"/>
                <a:gd name="T81" fmla="*/ 2278 h 2291"/>
                <a:gd name="T82" fmla="*/ 1321 w 2250"/>
                <a:gd name="T83" fmla="*/ 2243 h 2291"/>
                <a:gd name="T84" fmla="*/ 1343 w 2250"/>
                <a:gd name="T85" fmla="*/ 1953 h 2291"/>
                <a:gd name="T86" fmla="*/ 1488 w 2250"/>
                <a:gd name="T87" fmla="*/ 1873 h 2291"/>
                <a:gd name="T88" fmla="*/ 1559 w 2250"/>
                <a:gd name="T89" fmla="*/ 1879 h 2291"/>
                <a:gd name="T90" fmla="*/ 1784 w 2250"/>
                <a:gd name="T91" fmla="*/ 2062 h 2291"/>
                <a:gd name="T92" fmla="*/ 1923 w 2250"/>
                <a:gd name="T93" fmla="*/ 1954 h 2291"/>
                <a:gd name="T94" fmla="*/ 1837 w 2250"/>
                <a:gd name="T95" fmla="*/ 1756 h 2291"/>
                <a:gd name="T96" fmla="*/ 1784 w 2250"/>
                <a:gd name="T97" fmla="*/ 1624 h 2291"/>
                <a:gd name="T98" fmla="*/ 1895 w 2250"/>
                <a:gd name="T99" fmla="*/ 1482 h 2291"/>
                <a:gd name="T100" fmla="*/ 2185 w 2250"/>
                <a:gd name="T101" fmla="*/ 1506 h 2291"/>
                <a:gd name="T102" fmla="*/ 2242 w 2250"/>
                <a:gd name="T103" fmla="*/ 1300 h 2291"/>
                <a:gd name="T104" fmla="*/ 998 w 2250"/>
                <a:gd name="T105" fmla="*/ 1334 h 2291"/>
                <a:gd name="T106" fmla="*/ 898 w 2250"/>
                <a:gd name="T107" fmla="*/ 1145 h 2291"/>
                <a:gd name="T108" fmla="*/ 1016 w 2250"/>
                <a:gd name="T109" fmla="*/ 945 h 2291"/>
                <a:gd name="T110" fmla="*/ 1234 w 2250"/>
                <a:gd name="T111" fmla="*/ 945 h 2291"/>
                <a:gd name="T112" fmla="*/ 1352 w 2250"/>
                <a:gd name="T113" fmla="*/ 1145 h 2291"/>
                <a:gd name="T114" fmla="*/ 1253 w 2250"/>
                <a:gd name="T115" fmla="*/ 1334 h 2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50" h="2291">
                  <a:moveTo>
                    <a:pt x="2235" y="1294"/>
                  </a:moveTo>
                  <a:lnTo>
                    <a:pt x="2235" y="1294"/>
                  </a:lnTo>
                  <a:lnTo>
                    <a:pt x="2195" y="1275"/>
                  </a:lnTo>
                  <a:lnTo>
                    <a:pt x="2155" y="1257"/>
                  </a:lnTo>
                  <a:lnTo>
                    <a:pt x="2109" y="1238"/>
                  </a:lnTo>
                  <a:lnTo>
                    <a:pt x="2109" y="1238"/>
                  </a:lnTo>
                  <a:lnTo>
                    <a:pt x="2062" y="1219"/>
                  </a:lnTo>
                  <a:lnTo>
                    <a:pt x="2022" y="1204"/>
                  </a:lnTo>
                  <a:lnTo>
                    <a:pt x="1980" y="1191"/>
                  </a:lnTo>
                  <a:lnTo>
                    <a:pt x="1980" y="1191"/>
                  </a:lnTo>
                  <a:lnTo>
                    <a:pt x="1975" y="1188"/>
                  </a:lnTo>
                  <a:lnTo>
                    <a:pt x="1967" y="1183"/>
                  </a:lnTo>
                  <a:lnTo>
                    <a:pt x="1960" y="1179"/>
                  </a:lnTo>
                  <a:lnTo>
                    <a:pt x="1954" y="1173"/>
                  </a:lnTo>
                  <a:lnTo>
                    <a:pt x="1949" y="1167"/>
                  </a:lnTo>
                  <a:lnTo>
                    <a:pt x="1945" y="1160"/>
                  </a:lnTo>
                  <a:lnTo>
                    <a:pt x="1943" y="1152"/>
                  </a:lnTo>
                  <a:lnTo>
                    <a:pt x="1942" y="1144"/>
                  </a:lnTo>
                  <a:lnTo>
                    <a:pt x="1942" y="1121"/>
                  </a:lnTo>
                  <a:lnTo>
                    <a:pt x="1942" y="1121"/>
                  </a:lnTo>
                  <a:lnTo>
                    <a:pt x="1942" y="1107"/>
                  </a:lnTo>
                  <a:lnTo>
                    <a:pt x="1942" y="1107"/>
                  </a:lnTo>
                  <a:lnTo>
                    <a:pt x="1942" y="1092"/>
                  </a:lnTo>
                  <a:lnTo>
                    <a:pt x="1941" y="1077"/>
                  </a:lnTo>
                  <a:lnTo>
                    <a:pt x="1932" y="1007"/>
                  </a:lnTo>
                  <a:lnTo>
                    <a:pt x="1932" y="1007"/>
                  </a:lnTo>
                  <a:lnTo>
                    <a:pt x="1932" y="1000"/>
                  </a:lnTo>
                  <a:lnTo>
                    <a:pt x="1932" y="993"/>
                  </a:lnTo>
                  <a:lnTo>
                    <a:pt x="1935" y="985"/>
                  </a:lnTo>
                  <a:lnTo>
                    <a:pt x="1938" y="978"/>
                  </a:lnTo>
                  <a:lnTo>
                    <a:pt x="1942" y="970"/>
                  </a:lnTo>
                  <a:lnTo>
                    <a:pt x="1948" y="965"/>
                  </a:lnTo>
                  <a:lnTo>
                    <a:pt x="1954" y="959"/>
                  </a:lnTo>
                  <a:lnTo>
                    <a:pt x="1961" y="954"/>
                  </a:lnTo>
                  <a:lnTo>
                    <a:pt x="1961" y="954"/>
                  </a:lnTo>
                  <a:lnTo>
                    <a:pt x="2000" y="935"/>
                  </a:lnTo>
                  <a:lnTo>
                    <a:pt x="2038" y="914"/>
                  </a:lnTo>
                  <a:lnTo>
                    <a:pt x="2081" y="889"/>
                  </a:lnTo>
                  <a:lnTo>
                    <a:pt x="2081" y="889"/>
                  </a:lnTo>
                  <a:lnTo>
                    <a:pt x="2122" y="864"/>
                  </a:lnTo>
                  <a:lnTo>
                    <a:pt x="2161" y="837"/>
                  </a:lnTo>
                  <a:lnTo>
                    <a:pt x="2196" y="812"/>
                  </a:lnTo>
                  <a:lnTo>
                    <a:pt x="2196" y="812"/>
                  </a:lnTo>
                  <a:lnTo>
                    <a:pt x="2202" y="806"/>
                  </a:lnTo>
                  <a:lnTo>
                    <a:pt x="2205" y="797"/>
                  </a:lnTo>
                  <a:lnTo>
                    <a:pt x="2207" y="787"/>
                  </a:lnTo>
                  <a:lnTo>
                    <a:pt x="2205" y="777"/>
                  </a:lnTo>
                  <a:lnTo>
                    <a:pt x="2205" y="777"/>
                  </a:lnTo>
                  <a:lnTo>
                    <a:pt x="2198" y="753"/>
                  </a:lnTo>
                  <a:lnTo>
                    <a:pt x="2189" y="729"/>
                  </a:lnTo>
                  <a:lnTo>
                    <a:pt x="2179" y="704"/>
                  </a:lnTo>
                  <a:lnTo>
                    <a:pt x="2156" y="652"/>
                  </a:lnTo>
                  <a:lnTo>
                    <a:pt x="2156" y="652"/>
                  </a:lnTo>
                  <a:lnTo>
                    <a:pt x="2152" y="642"/>
                  </a:lnTo>
                  <a:lnTo>
                    <a:pt x="2146" y="632"/>
                  </a:lnTo>
                  <a:lnTo>
                    <a:pt x="2146" y="632"/>
                  </a:lnTo>
                  <a:lnTo>
                    <a:pt x="2139" y="623"/>
                  </a:lnTo>
                  <a:lnTo>
                    <a:pt x="2131" y="617"/>
                  </a:lnTo>
                  <a:lnTo>
                    <a:pt x="2121" y="612"/>
                  </a:lnTo>
                  <a:lnTo>
                    <a:pt x="2114" y="612"/>
                  </a:lnTo>
                  <a:lnTo>
                    <a:pt x="2114" y="612"/>
                  </a:lnTo>
                  <a:lnTo>
                    <a:pt x="2114" y="612"/>
                  </a:lnTo>
                  <a:lnTo>
                    <a:pt x="2114" y="612"/>
                  </a:lnTo>
                  <a:lnTo>
                    <a:pt x="2071" y="620"/>
                  </a:lnTo>
                  <a:lnTo>
                    <a:pt x="2028" y="629"/>
                  </a:lnTo>
                  <a:lnTo>
                    <a:pt x="1979" y="641"/>
                  </a:lnTo>
                  <a:lnTo>
                    <a:pt x="1979" y="641"/>
                  </a:lnTo>
                  <a:lnTo>
                    <a:pt x="1930" y="652"/>
                  </a:lnTo>
                  <a:lnTo>
                    <a:pt x="1889" y="666"/>
                  </a:lnTo>
                  <a:lnTo>
                    <a:pt x="1847" y="679"/>
                  </a:lnTo>
                  <a:lnTo>
                    <a:pt x="1847" y="679"/>
                  </a:lnTo>
                  <a:lnTo>
                    <a:pt x="1838" y="681"/>
                  </a:lnTo>
                  <a:lnTo>
                    <a:pt x="1830" y="682"/>
                  </a:lnTo>
                  <a:lnTo>
                    <a:pt x="1821" y="682"/>
                  </a:lnTo>
                  <a:lnTo>
                    <a:pt x="1813" y="679"/>
                  </a:lnTo>
                  <a:lnTo>
                    <a:pt x="1806" y="676"/>
                  </a:lnTo>
                  <a:lnTo>
                    <a:pt x="1799" y="673"/>
                  </a:lnTo>
                  <a:lnTo>
                    <a:pt x="1793" y="667"/>
                  </a:lnTo>
                  <a:lnTo>
                    <a:pt x="1788" y="663"/>
                  </a:lnTo>
                  <a:lnTo>
                    <a:pt x="1781" y="651"/>
                  </a:lnTo>
                  <a:lnTo>
                    <a:pt x="1781" y="651"/>
                  </a:lnTo>
                  <a:lnTo>
                    <a:pt x="1781" y="651"/>
                  </a:lnTo>
                  <a:lnTo>
                    <a:pt x="1745" y="610"/>
                  </a:lnTo>
                  <a:lnTo>
                    <a:pt x="1710" y="568"/>
                  </a:lnTo>
                  <a:lnTo>
                    <a:pt x="1710" y="568"/>
                  </a:lnTo>
                  <a:lnTo>
                    <a:pt x="1699" y="559"/>
                  </a:lnTo>
                  <a:lnTo>
                    <a:pt x="1699" y="559"/>
                  </a:lnTo>
                  <a:lnTo>
                    <a:pt x="1695" y="553"/>
                  </a:lnTo>
                  <a:lnTo>
                    <a:pt x="1691" y="546"/>
                  </a:lnTo>
                  <a:lnTo>
                    <a:pt x="1689" y="539"/>
                  </a:lnTo>
                  <a:lnTo>
                    <a:pt x="1688" y="531"/>
                  </a:lnTo>
                  <a:lnTo>
                    <a:pt x="1688" y="522"/>
                  </a:lnTo>
                  <a:lnTo>
                    <a:pt x="1688" y="513"/>
                  </a:lnTo>
                  <a:lnTo>
                    <a:pt x="1691" y="506"/>
                  </a:lnTo>
                  <a:lnTo>
                    <a:pt x="1694" y="497"/>
                  </a:lnTo>
                  <a:lnTo>
                    <a:pt x="1694" y="497"/>
                  </a:lnTo>
                  <a:lnTo>
                    <a:pt x="1713" y="459"/>
                  </a:lnTo>
                  <a:lnTo>
                    <a:pt x="1731" y="420"/>
                  </a:lnTo>
                  <a:lnTo>
                    <a:pt x="1751" y="374"/>
                  </a:lnTo>
                  <a:lnTo>
                    <a:pt x="1751" y="374"/>
                  </a:lnTo>
                  <a:lnTo>
                    <a:pt x="1770" y="328"/>
                  </a:lnTo>
                  <a:lnTo>
                    <a:pt x="1785" y="287"/>
                  </a:lnTo>
                  <a:lnTo>
                    <a:pt x="1800" y="246"/>
                  </a:lnTo>
                  <a:lnTo>
                    <a:pt x="1800" y="246"/>
                  </a:lnTo>
                  <a:lnTo>
                    <a:pt x="1802" y="237"/>
                  </a:lnTo>
                  <a:lnTo>
                    <a:pt x="1799" y="228"/>
                  </a:lnTo>
                  <a:lnTo>
                    <a:pt x="1794" y="219"/>
                  </a:lnTo>
                  <a:lnTo>
                    <a:pt x="1791" y="215"/>
                  </a:lnTo>
                  <a:lnTo>
                    <a:pt x="1787" y="212"/>
                  </a:lnTo>
                  <a:lnTo>
                    <a:pt x="1723" y="169"/>
                  </a:lnTo>
                  <a:lnTo>
                    <a:pt x="1731" y="157"/>
                  </a:lnTo>
                  <a:lnTo>
                    <a:pt x="1722" y="167"/>
                  </a:lnTo>
                  <a:lnTo>
                    <a:pt x="1722" y="167"/>
                  </a:lnTo>
                  <a:lnTo>
                    <a:pt x="1697" y="152"/>
                  </a:lnTo>
                  <a:lnTo>
                    <a:pt x="1652" y="129"/>
                  </a:lnTo>
                  <a:lnTo>
                    <a:pt x="1652" y="129"/>
                  </a:lnTo>
                  <a:lnTo>
                    <a:pt x="1642" y="126"/>
                  </a:lnTo>
                  <a:lnTo>
                    <a:pt x="1631" y="124"/>
                  </a:lnTo>
                  <a:lnTo>
                    <a:pt x="1623" y="127"/>
                  </a:lnTo>
                  <a:lnTo>
                    <a:pt x="1618" y="129"/>
                  </a:lnTo>
                  <a:lnTo>
                    <a:pt x="1615" y="132"/>
                  </a:lnTo>
                  <a:lnTo>
                    <a:pt x="1615" y="132"/>
                  </a:lnTo>
                  <a:lnTo>
                    <a:pt x="1615" y="132"/>
                  </a:lnTo>
                  <a:lnTo>
                    <a:pt x="1578" y="170"/>
                  </a:lnTo>
                  <a:lnTo>
                    <a:pt x="1552" y="201"/>
                  </a:lnTo>
                  <a:lnTo>
                    <a:pt x="1522" y="234"/>
                  </a:lnTo>
                  <a:lnTo>
                    <a:pt x="1522" y="234"/>
                  </a:lnTo>
                  <a:lnTo>
                    <a:pt x="1491" y="274"/>
                  </a:lnTo>
                  <a:lnTo>
                    <a:pt x="1464" y="308"/>
                  </a:lnTo>
                  <a:lnTo>
                    <a:pt x="1439" y="342"/>
                  </a:lnTo>
                  <a:lnTo>
                    <a:pt x="1439" y="342"/>
                  </a:lnTo>
                  <a:lnTo>
                    <a:pt x="1430" y="351"/>
                  </a:lnTo>
                  <a:lnTo>
                    <a:pt x="1421" y="357"/>
                  </a:lnTo>
                  <a:lnTo>
                    <a:pt x="1411" y="362"/>
                  </a:lnTo>
                  <a:lnTo>
                    <a:pt x="1401" y="364"/>
                  </a:lnTo>
                  <a:lnTo>
                    <a:pt x="1401" y="364"/>
                  </a:lnTo>
                  <a:lnTo>
                    <a:pt x="1392" y="365"/>
                  </a:lnTo>
                  <a:lnTo>
                    <a:pt x="1383" y="364"/>
                  </a:lnTo>
                  <a:lnTo>
                    <a:pt x="1315" y="345"/>
                  </a:lnTo>
                  <a:lnTo>
                    <a:pt x="1248" y="331"/>
                  </a:lnTo>
                  <a:lnTo>
                    <a:pt x="1248" y="331"/>
                  </a:lnTo>
                  <a:lnTo>
                    <a:pt x="1241" y="328"/>
                  </a:lnTo>
                  <a:lnTo>
                    <a:pt x="1234" y="326"/>
                  </a:lnTo>
                  <a:lnTo>
                    <a:pt x="1226" y="321"/>
                  </a:lnTo>
                  <a:lnTo>
                    <a:pt x="1222" y="315"/>
                  </a:lnTo>
                  <a:lnTo>
                    <a:pt x="1216" y="309"/>
                  </a:lnTo>
                  <a:lnTo>
                    <a:pt x="1211" y="302"/>
                  </a:lnTo>
                  <a:lnTo>
                    <a:pt x="1208" y="294"/>
                  </a:lnTo>
                  <a:lnTo>
                    <a:pt x="1207" y="287"/>
                  </a:lnTo>
                  <a:lnTo>
                    <a:pt x="1207" y="287"/>
                  </a:lnTo>
                  <a:lnTo>
                    <a:pt x="1201" y="244"/>
                  </a:lnTo>
                  <a:lnTo>
                    <a:pt x="1192" y="201"/>
                  </a:lnTo>
                  <a:lnTo>
                    <a:pt x="1182" y="152"/>
                  </a:lnTo>
                  <a:lnTo>
                    <a:pt x="1182" y="152"/>
                  </a:lnTo>
                  <a:lnTo>
                    <a:pt x="1170" y="104"/>
                  </a:lnTo>
                  <a:lnTo>
                    <a:pt x="1158" y="61"/>
                  </a:lnTo>
                  <a:lnTo>
                    <a:pt x="1145" y="19"/>
                  </a:lnTo>
                  <a:lnTo>
                    <a:pt x="1145" y="19"/>
                  </a:lnTo>
                  <a:lnTo>
                    <a:pt x="1142" y="12"/>
                  </a:lnTo>
                  <a:lnTo>
                    <a:pt x="1135" y="6"/>
                  </a:lnTo>
                  <a:lnTo>
                    <a:pt x="1126" y="2"/>
                  </a:lnTo>
                  <a:lnTo>
                    <a:pt x="1114" y="0"/>
                  </a:lnTo>
                  <a:lnTo>
                    <a:pt x="1090" y="0"/>
                  </a:lnTo>
                  <a:lnTo>
                    <a:pt x="1090" y="0"/>
                  </a:lnTo>
                  <a:lnTo>
                    <a:pt x="1075" y="0"/>
                  </a:lnTo>
                  <a:lnTo>
                    <a:pt x="1075" y="0"/>
                  </a:lnTo>
                  <a:lnTo>
                    <a:pt x="1056" y="2"/>
                  </a:lnTo>
                  <a:lnTo>
                    <a:pt x="1037" y="3"/>
                  </a:lnTo>
                  <a:lnTo>
                    <a:pt x="956" y="12"/>
                  </a:lnTo>
                  <a:lnTo>
                    <a:pt x="956" y="12"/>
                  </a:lnTo>
                  <a:lnTo>
                    <a:pt x="951" y="13"/>
                  </a:lnTo>
                  <a:lnTo>
                    <a:pt x="947" y="15"/>
                  </a:lnTo>
                  <a:lnTo>
                    <a:pt x="938" y="21"/>
                  </a:lnTo>
                  <a:lnTo>
                    <a:pt x="932" y="28"/>
                  </a:lnTo>
                  <a:lnTo>
                    <a:pt x="929" y="37"/>
                  </a:lnTo>
                  <a:lnTo>
                    <a:pt x="929" y="37"/>
                  </a:lnTo>
                  <a:lnTo>
                    <a:pt x="923" y="80"/>
                  </a:lnTo>
                  <a:lnTo>
                    <a:pt x="919" y="124"/>
                  </a:lnTo>
                  <a:lnTo>
                    <a:pt x="914" y="173"/>
                  </a:lnTo>
                  <a:lnTo>
                    <a:pt x="914" y="173"/>
                  </a:lnTo>
                  <a:lnTo>
                    <a:pt x="911" y="229"/>
                  </a:lnTo>
                  <a:lnTo>
                    <a:pt x="910" y="266"/>
                  </a:lnTo>
                  <a:lnTo>
                    <a:pt x="910" y="309"/>
                  </a:lnTo>
                  <a:lnTo>
                    <a:pt x="910" y="309"/>
                  </a:lnTo>
                  <a:lnTo>
                    <a:pt x="910" y="318"/>
                  </a:lnTo>
                  <a:lnTo>
                    <a:pt x="907" y="327"/>
                  </a:lnTo>
                  <a:lnTo>
                    <a:pt x="904" y="334"/>
                  </a:lnTo>
                  <a:lnTo>
                    <a:pt x="901" y="342"/>
                  </a:lnTo>
                  <a:lnTo>
                    <a:pt x="895" y="349"/>
                  </a:lnTo>
                  <a:lnTo>
                    <a:pt x="890" y="354"/>
                  </a:lnTo>
                  <a:lnTo>
                    <a:pt x="883" y="358"/>
                  </a:lnTo>
                  <a:lnTo>
                    <a:pt x="877" y="361"/>
                  </a:lnTo>
                  <a:lnTo>
                    <a:pt x="862" y="365"/>
                  </a:lnTo>
                  <a:lnTo>
                    <a:pt x="862" y="365"/>
                  </a:lnTo>
                  <a:lnTo>
                    <a:pt x="862" y="365"/>
                  </a:lnTo>
                  <a:lnTo>
                    <a:pt x="812" y="385"/>
                  </a:lnTo>
                  <a:lnTo>
                    <a:pt x="762" y="407"/>
                  </a:lnTo>
                  <a:lnTo>
                    <a:pt x="762" y="407"/>
                  </a:lnTo>
                  <a:lnTo>
                    <a:pt x="751" y="413"/>
                  </a:lnTo>
                  <a:lnTo>
                    <a:pt x="751" y="413"/>
                  </a:lnTo>
                  <a:lnTo>
                    <a:pt x="744" y="416"/>
                  </a:lnTo>
                  <a:lnTo>
                    <a:pt x="738" y="417"/>
                  </a:lnTo>
                  <a:lnTo>
                    <a:pt x="731" y="419"/>
                  </a:lnTo>
                  <a:lnTo>
                    <a:pt x="723" y="417"/>
                  </a:lnTo>
                  <a:lnTo>
                    <a:pt x="716" y="416"/>
                  </a:lnTo>
                  <a:lnTo>
                    <a:pt x="710" y="414"/>
                  </a:lnTo>
                  <a:lnTo>
                    <a:pt x="703" y="411"/>
                  </a:lnTo>
                  <a:lnTo>
                    <a:pt x="697" y="407"/>
                  </a:lnTo>
                  <a:lnTo>
                    <a:pt x="695" y="407"/>
                  </a:lnTo>
                  <a:lnTo>
                    <a:pt x="689" y="401"/>
                  </a:lnTo>
                  <a:lnTo>
                    <a:pt x="689" y="401"/>
                  </a:lnTo>
                  <a:lnTo>
                    <a:pt x="651" y="362"/>
                  </a:lnTo>
                  <a:lnTo>
                    <a:pt x="623" y="336"/>
                  </a:lnTo>
                  <a:lnTo>
                    <a:pt x="590" y="308"/>
                  </a:lnTo>
                  <a:lnTo>
                    <a:pt x="590" y="308"/>
                  </a:lnTo>
                  <a:lnTo>
                    <a:pt x="553" y="275"/>
                  </a:lnTo>
                  <a:lnTo>
                    <a:pt x="518" y="249"/>
                  </a:lnTo>
                  <a:lnTo>
                    <a:pt x="484" y="222"/>
                  </a:lnTo>
                  <a:lnTo>
                    <a:pt x="484" y="222"/>
                  </a:lnTo>
                  <a:lnTo>
                    <a:pt x="479" y="219"/>
                  </a:lnTo>
                  <a:lnTo>
                    <a:pt x="475" y="218"/>
                  </a:lnTo>
                  <a:lnTo>
                    <a:pt x="466" y="218"/>
                  </a:lnTo>
                  <a:lnTo>
                    <a:pt x="456" y="219"/>
                  </a:lnTo>
                  <a:lnTo>
                    <a:pt x="445" y="223"/>
                  </a:lnTo>
                  <a:lnTo>
                    <a:pt x="445" y="223"/>
                  </a:lnTo>
                  <a:lnTo>
                    <a:pt x="417" y="247"/>
                  </a:lnTo>
                  <a:lnTo>
                    <a:pt x="388" y="271"/>
                  </a:lnTo>
                  <a:lnTo>
                    <a:pt x="355" y="297"/>
                  </a:lnTo>
                  <a:lnTo>
                    <a:pt x="327" y="327"/>
                  </a:lnTo>
                  <a:lnTo>
                    <a:pt x="327" y="327"/>
                  </a:lnTo>
                  <a:lnTo>
                    <a:pt x="321" y="334"/>
                  </a:lnTo>
                  <a:lnTo>
                    <a:pt x="317" y="345"/>
                  </a:lnTo>
                  <a:lnTo>
                    <a:pt x="317" y="355"/>
                  </a:lnTo>
                  <a:lnTo>
                    <a:pt x="318" y="362"/>
                  </a:lnTo>
                  <a:lnTo>
                    <a:pt x="318" y="362"/>
                  </a:lnTo>
                  <a:lnTo>
                    <a:pt x="339" y="401"/>
                  </a:lnTo>
                  <a:lnTo>
                    <a:pt x="361" y="439"/>
                  </a:lnTo>
                  <a:lnTo>
                    <a:pt x="386" y="482"/>
                  </a:lnTo>
                  <a:lnTo>
                    <a:pt x="386" y="482"/>
                  </a:lnTo>
                  <a:lnTo>
                    <a:pt x="414" y="524"/>
                  </a:lnTo>
                  <a:lnTo>
                    <a:pt x="438" y="561"/>
                  </a:lnTo>
                  <a:lnTo>
                    <a:pt x="463" y="595"/>
                  </a:lnTo>
                  <a:lnTo>
                    <a:pt x="463" y="595"/>
                  </a:lnTo>
                  <a:lnTo>
                    <a:pt x="467" y="602"/>
                  </a:lnTo>
                  <a:lnTo>
                    <a:pt x="470" y="610"/>
                  </a:lnTo>
                  <a:lnTo>
                    <a:pt x="473" y="618"/>
                  </a:lnTo>
                  <a:lnTo>
                    <a:pt x="473" y="626"/>
                  </a:lnTo>
                  <a:lnTo>
                    <a:pt x="473" y="635"/>
                  </a:lnTo>
                  <a:lnTo>
                    <a:pt x="472" y="642"/>
                  </a:lnTo>
                  <a:lnTo>
                    <a:pt x="469" y="649"/>
                  </a:lnTo>
                  <a:lnTo>
                    <a:pt x="466" y="655"/>
                  </a:lnTo>
                  <a:lnTo>
                    <a:pt x="428" y="713"/>
                  </a:lnTo>
                  <a:lnTo>
                    <a:pt x="428" y="713"/>
                  </a:lnTo>
                  <a:lnTo>
                    <a:pt x="405" y="753"/>
                  </a:lnTo>
                  <a:lnTo>
                    <a:pt x="395" y="772"/>
                  </a:lnTo>
                  <a:lnTo>
                    <a:pt x="395" y="772"/>
                  </a:lnTo>
                  <a:lnTo>
                    <a:pt x="391" y="778"/>
                  </a:lnTo>
                  <a:lnTo>
                    <a:pt x="385" y="784"/>
                  </a:lnTo>
                  <a:lnTo>
                    <a:pt x="379" y="789"/>
                  </a:lnTo>
                  <a:lnTo>
                    <a:pt x="371" y="793"/>
                  </a:lnTo>
                  <a:lnTo>
                    <a:pt x="364" y="796"/>
                  </a:lnTo>
                  <a:lnTo>
                    <a:pt x="355" y="797"/>
                  </a:lnTo>
                  <a:lnTo>
                    <a:pt x="348" y="797"/>
                  </a:lnTo>
                  <a:lnTo>
                    <a:pt x="339" y="797"/>
                  </a:lnTo>
                  <a:lnTo>
                    <a:pt x="339" y="797"/>
                  </a:lnTo>
                  <a:lnTo>
                    <a:pt x="297" y="791"/>
                  </a:lnTo>
                  <a:lnTo>
                    <a:pt x="255" y="786"/>
                  </a:lnTo>
                  <a:lnTo>
                    <a:pt x="204" y="781"/>
                  </a:lnTo>
                  <a:lnTo>
                    <a:pt x="204" y="781"/>
                  </a:lnTo>
                  <a:lnTo>
                    <a:pt x="154" y="777"/>
                  </a:lnTo>
                  <a:lnTo>
                    <a:pt x="110" y="775"/>
                  </a:lnTo>
                  <a:lnTo>
                    <a:pt x="65" y="774"/>
                  </a:lnTo>
                  <a:lnTo>
                    <a:pt x="65" y="774"/>
                  </a:lnTo>
                  <a:lnTo>
                    <a:pt x="61" y="775"/>
                  </a:lnTo>
                  <a:lnTo>
                    <a:pt x="58" y="777"/>
                  </a:lnTo>
                  <a:lnTo>
                    <a:pt x="49" y="781"/>
                  </a:lnTo>
                  <a:lnTo>
                    <a:pt x="43" y="789"/>
                  </a:lnTo>
                  <a:lnTo>
                    <a:pt x="39" y="797"/>
                  </a:lnTo>
                  <a:lnTo>
                    <a:pt x="16" y="874"/>
                  </a:lnTo>
                  <a:lnTo>
                    <a:pt x="2" y="951"/>
                  </a:lnTo>
                  <a:lnTo>
                    <a:pt x="2" y="951"/>
                  </a:lnTo>
                  <a:lnTo>
                    <a:pt x="0" y="962"/>
                  </a:lnTo>
                  <a:lnTo>
                    <a:pt x="3" y="972"/>
                  </a:lnTo>
                  <a:lnTo>
                    <a:pt x="9" y="979"/>
                  </a:lnTo>
                  <a:lnTo>
                    <a:pt x="12" y="982"/>
                  </a:lnTo>
                  <a:lnTo>
                    <a:pt x="15" y="985"/>
                  </a:lnTo>
                  <a:lnTo>
                    <a:pt x="15" y="985"/>
                  </a:lnTo>
                  <a:lnTo>
                    <a:pt x="55" y="1004"/>
                  </a:lnTo>
                  <a:lnTo>
                    <a:pt x="95" y="1022"/>
                  </a:lnTo>
                  <a:lnTo>
                    <a:pt x="142" y="1041"/>
                  </a:lnTo>
                  <a:lnTo>
                    <a:pt x="142" y="1041"/>
                  </a:lnTo>
                  <a:lnTo>
                    <a:pt x="188" y="1061"/>
                  </a:lnTo>
                  <a:lnTo>
                    <a:pt x="229" y="1075"/>
                  </a:lnTo>
                  <a:lnTo>
                    <a:pt x="269" y="1089"/>
                  </a:lnTo>
                  <a:lnTo>
                    <a:pt x="269" y="1089"/>
                  </a:lnTo>
                  <a:lnTo>
                    <a:pt x="277" y="1092"/>
                  </a:lnTo>
                  <a:lnTo>
                    <a:pt x="283" y="1095"/>
                  </a:lnTo>
                  <a:lnTo>
                    <a:pt x="290" y="1101"/>
                  </a:lnTo>
                  <a:lnTo>
                    <a:pt x="296" y="1107"/>
                  </a:lnTo>
                  <a:lnTo>
                    <a:pt x="300" y="1112"/>
                  </a:lnTo>
                  <a:lnTo>
                    <a:pt x="305" y="1120"/>
                  </a:lnTo>
                  <a:lnTo>
                    <a:pt x="308" y="1127"/>
                  </a:lnTo>
                  <a:lnTo>
                    <a:pt x="308" y="1136"/>
                  </a:lnTo>
                  <a:lnTo>
                    <a:pt x="308" y="1157"/>
                  </a:lnTo>
                  <a:lnTo>
                    <a:pt x="308" y="1157"/>
                  </a:lnTo>
                  <a:lnTo>
                    <a:pt x="309" y="1173"/>
                  </a:lnTo>
                  <a:lnTo>
                    <a:pt x="309" y="1173"/>
                  </a:lnTo>
                  <a:lnTo>
                    <a:pt x="309" y="1188"/>
                  </a:lnTo>
                  <a:lnTo>
                    <a:pt x="309" y="1203"/>
                  </a:lnTo>
                  <a:lnTo>
                    <a:pt x="318" y="1272"/>
                  </a:lnTo>
                  <a:lnTo>
                    <a:pt x="318" y="1272"/>
                  </a:lnTo>
                  <a:lnTo>
                    <a:pt x="318" y="1280"/>
                  </a:lnTo>
                  <a:lnTo>
                    <a:pt x="318" y="1287"/>
                  </a:lnTo>
                  <a:lnTo>
                    <a:pt x="317" y="1294"/>
                  </a:lnTo>
                  <a:lnTo>
                    <a:pt x="312" y="1302"/>
                  </a:lnTo>
                  <a:lnTo>
                    <a:pt x="308" y="1308"/>
                  </a:lnTo>
                  <a:lnTo>
                    <a:pt x="302" y="1315"/>
                  </a:lnTo>
                  <a:lnTo>
                    <a:pt x="296" y="1320"/>
                  </a:lnTo>
                  <a:lnTo>
                    <a:pt x="289" y="1325"/>
                  </a:lnTo>
                  <a:lnTo>
                    <a:pt x="289" y="1325"/>
                  </a:lnTo>
                  <a:lnTo>
                    <a:pt x="250" y="1345"/>
                  </a:lnTo>
                  <a:lnTo>
                    <a:pt x="212" y="1365"/>
                  </a:lnTo>
                  <a:lnTo>
                    <a:pt x="169" y="1391"/>
                  </a:lnTo>
                  <a:lnTo>
                    <a:pt x="169" y="1391"/>
                  </a:lnTo>
                  <a:lnTo>
                    <a:pt x="127" y="1416"/>
                  </a:lnTo>
                  <a:lnTo>
                    <a:pt x="89" y="1442"/>
                  </a:lnTo>
                  <a:lnTo>
                    <a:pt x="53" y="1466"/>
                  </a:lnTo>
                  <a:lnTo>
                    <a:pt x="53" y="1466"/>
                  </a:lnTo>
                  <a:lnTo>
                    <a:pt x="47" y="1473"/>
                  </a:lnTo>
                  <a:lnTo>
                    <a:pt x="45" y="1481"/>
                  </a:lnTo>
                  <a:lnTo>
                    <a:pt x="43" y="1493"/>
                  </a:lnTo>
                  <a:lnTo>
                    <a:pt x="45" y="1503"/>
                  </a:lnTo>
                  <a:lnTo>
                    <a:pt x="56" y="1538"/>
                  </a:lnTo>
                  <a:lnTo>
                    <a:pt x="71" y="1572"/>
                  </a:lnTo>
                  <a:lnTo>
                    <a:pt x="58" y="1578"/>
                  </a:lnTo>
                  <a:lnTo>
                    <a:pt x="71" y="1572"/>
                  </a:lnTo>
                  <a:lnTo>
                    <a:pt x="71" y="1572"/>
                  </a:lnTo>
                  <a:lnTo>
                    <a:pt x="98" y="1636"/>
                  </a:lnTo>
                  <a:lnTo>
                    <a:pt x="105" y="1648"/>
                  </a:lnTo>
                  <a:lnTo>
                    <a:pt x="105" y="1648"/>
                  </a:lnTo>
                  <a:lnTo>
                    <a:pt x="111" y="1657"/>
                  </a:lnTo>
                  <a:lnTo>
                    <a:pt x="120" y="1663"/>
                  </a:lnTo>
                  <a:lnTo>
                    <a:pt x="129" y="1666"/>
                  </a:lnTo>
                  <a:lnTo>
                    <a:pt x="136" y="1667"/>
                  </a:lnTo>
                  <a:lnTo>
                    <a:pt x="136" y="1667"/>
                  </a:lnTo>
                  <a:lnTo>
                    <a:pt x="136" y="1667"/>
                  </a:lnTo>
                  <a:lnTo>
                    <a:pt x="136" y="1667"/>
                  </a:lnTo>
                  <a:lnTo>
                    <a:pt x="181" y="1658"/>
                  </a:lnTo>
                  <a:lnTo>
                    <a:pt x="223" y="1651"/>
                  </a:lnTo>
                  <a:lnTo>
                    <a:pt x="271" y="1639"/>
                  </a:lnTo>
                  <a:lnTo>
                    <a:pt x="271" y="1639"/>
                  </a:lnTo>
                  <a:lnTo>
                    <a:pt x="320" y="1626"/>
                  </a:lnTo>
                  <a:lnTo>
                    <a:pt x="361" y="1614"/>
                  </a:lnTo>
                  <a:lnTo>
                    <a:pt x="402" y="1601"/>
                  </a:lnTo>
                  <a:lnTo>
                    <a:pt x="402" y="1601"/>
                  </a:lnTo>
                  <a:lnTo>
                    <a:pt x="411" y="1599"/>
                  </a:lnTo>
                  <a:lnTo>
                    <a:pt x="420" y="1598"/>
                  </a:lnTo>
                  <a:lnTo>
                    <a:pt x="429" y="1598"/>
                  </a:lnTo>
                  <a:lnTo>
                    <a:pt x="436" y="1601"/>
                  </a:lnTo>
                  <a:lnTo>
                    <a:pt x="444" y="1602"/>
                  </a:lnTo>
                  <a:lnTo>
                    <a:pt x="451" y="1606"/>
                  </a:lnTo>
                  <a:lnTo>
                    <a:pt x="457" y="1611"/>
                  </a:lnTo>
                  <a:lnTo>
                    <a:pt x="462" y="1617"/>
                  </a:lnTo>
                  <a:lnTo>
                    <a:pt x="469" y="1629"/>
                  </a:lnTo>
                  <a:lnTo>
                    <a:pt x="469" y="1629"/>
                  </a:lnTo>
                  <a:lnTo>
                    <a:pt x="469" y="1629"/>
                  </a:lnTo>
                  <a:lnTo>
                    <a:pt x="504" y="1670"/>
                  </a:lnTo>
                  <a:lnTo>
                    <a:pt x="540" y="1712"/>
                  </a:lnTo>
                  <a:lnTo>
                    <a:pt x="541" y="1710"/>
                  </a:lnTo>
                  <a:lnTo>
                    <a:pt x="550" y="1720"/>
                  </a:lnTo>
                  <a:lnTo>
                    <a:pt x="550" y="1720"/>
                  </a:lnTo>
                  <a:lnTo>
                    <a:pt x="555" y="1726"/>
                  </a:lnTo>
                  <a:lnTo>
                    <a:pt x="559" y="1734"/>
                  </a:lnTo>
                  <a:lnTo>
                    <a:pt x="562" y="1741"/>
                  </a:lnTo>
                  <a:lnTo>
                    <a:pt x="564" y="1749"/>
                  </a:lnTo>
                  <a:lnTo>
                    <a:pt x="564" y="1757"/>
                  </a:lnTo>
                  <a:lnTo>
                    <a:pt x="562" y="1766"/>
                  </a:lnTo>
                  <a:lnTo>
                    <a:pt x="561" y="1774"/>
                  </a:lnTo>
                  <a:lnTo>
                    <a:pt x="556" y="1783"/>
                  </a:lnTo>
                  <a:lnTo>
                    <a:pt x="556" y="1783"/>
                  </a:lnTo>
                  <a:lnTo>
                    <a:pt x="537" y="1821"/>
                  </a:lnTo>
                  <a:lnTo>
                    <a:pt x="519" y="1859"/>
                  </a:lnTo>
                  <a:lnTo>
                    <a:pt x="499" y="1905"/>
                  </a:lnTo>
                  <a:lnTo>
                    <a:pt x="499" y="1905"/>
                  </a:lnTo>
                  <a:lnTo>
                    <a:pt x="481" y="1951"/>
                  </a:lnTo>
                  <a:lnTo>
                    <a:pt x="465" y="1993"/>
                  </a:lnTo>
                  <a:lnTo>
                    <a:pt x="450" y="2034"/>
                  </a:lnTo>
                  <a:lnTo>
                    <a:pt x="450" y="2034"/>
                  </a:lnTo>
                  <a:lnTo>
                    <a:pt x="448" y="2043"/>
                  </a:lnTo>
                  <a:lnTo>
                    <a:pt x="451" y="2052"/>
                  </a:lnTo>
                  <a:lnTo>
                    <a:pt x="456" y="2061"/>
                  </a:lnTo>
                  <a:lnTo>
                    <a:pt x="459" y="2065"/>
                  </a:lnTo>
                  <a:lnTo>
                    <a:pt x="463" y="2068"/>
                  </a:lnTo>
                  <a:lnTo>
                    <a:pt x="530" y="2112"/>
                  </a:lnTo>
                  <a:lnTo>
                    <a:pt x="530" y="2112"/>
                  </a:lnTo>
                  <a:lnTo>
                    <a:pt x="577" y="2139"/>
                  </a:lnTo>
                  <a:lnTo>
                    <a:pt x="599" y="2151"/>
                  </a:lnTo>
                  <a:lnTo>
                    <a:pt x="599" y="2151"/>
                  </a:lnTo>
                  <a:lnTo>
                    <a:pt x="608" y="2154"/>
                  </a:lnTo>
                  <a:lnTo>
                    <a:pt x="618" y="2155"/>
                  </a:lnTo>
                  <a:lnTo>
                    <a:pt x="627" y="2152"/>
                  </a:lnTo>
                  <a:lnTo>
                    <a:pt x="632" y="2151"/>
                  </a:lnTo>
                  <a:lnTo>
                    <a:pt x="635" y="2148"/>
                  </a:lnTo>
                  <a:lnTo>
                    <a:pt x="635" y="2148"/>
                  </a:lnTo>
                  <a:lnTo>
                    <a:pt x="666" y="2115"/>
                  </a:lnTo>
                  <a:lnTo>
                    <a:pt x="695" y="2083"/>
                  </a:lnTo>
                  <a:lnTo>
                    <a:pt x="728" y="2044"/>
                  </a:lnTo>
                  <a:lnTo>
                    <a:pt x="728" y="2044"/>
                  </a:lnTo>
                  <a:lnTo>
                    <a:pt x="760" y="2006"/>
                  </a:lnTo>
                  <a:lnTo>
                    <a:pt x="785" y="1972"/>
                  </a:lnTo>
                  <a:lnTo>
                    <a:pt x="812" y="1938"/>
                  </a:lnTo>
                  <a:lnTo>
                    <a:pt x="812" y="1938"/>
                  </a:lnTo>
                  <a:lnTo>
                    <a:pt x="817" y="1932"/>
                  </a:lnTo>
                  <a:lnTo>
                    <a:pt x="822" y="1926"/>
                  </a:lnTo>
                  <a:lnTo>
                    <a:pt x="830" y="1922"/>
                  </a:lnTo>
                  <a:lnTo>
                    <a:pt x="837" y="1919"/>
                  </a:lnTo>
                  <a:lnTo>
                    <a:pt x="845" y="1916"/>
                  </a:lnTo>
                  <a:lnTo>
                    <a:pt x="852" y="1914"/>
                  </a:lnTo>
                  <a:lnTo>
                    <a:pt x="861" y="1914"/>
                  </a:lnTo>
                  <a:lnTo>
                    <a:pt x="868" y="1916"/>
                  </a:lnTo>
                  <a:lnTo>
                    <a:pt x="935" y="1935"/>
                  </a:lnTo>
                  <a:lnTo>
                    <a:pt x="1001" y="1948"/>
                  </a:lnTo>
                  <a:lnTo>
                    <a:pt x="1001" y="1948"/>
                  </a:lnTo>
                  <a:lnTo>
                    <a:pt x="1009" y="1950"/>
                  </a:lnTo>
                  <a:lnTo>
                    <a:pt x="1016" y="1953"/>
                  </a:lnTo>
                  <a:lnTo>
                    <a:pt x="1022" y="1957"/>
                  </a:lnTo>
                  <a:lnTo>
                    <a:pt x="1027" y="1962"/>
                  </a:lnTo>
                  <a:lnTo>
                    <a:pt x="1032" y="1967"/>
                  </a:lnTo>
                  <a:lnTo>
                    <a:pt x="1035" y="1973"/>
                  </a:lnTo>
                  <a:lnTo>
                    <a:pt x="1038" y="1979"/>
                  </a:lnTo>
                  <a:lnTo>
                    <a:pt x="1041" y="1987"/>
                  </a:lnTo>
                  <a:lnTo>
                    <a:pt x="1041" y="1987"/>
                  </a:lnTo>
                  <a:lnTo>
                    <a:pt x="1043" y="1994"/>
                  </a:lnTo>
                  <a:lnTo>
                    <a:pt x="1043" y="1994"/>
                  </a:lnTo>
                  <a:lnTo>
                    <a:pt x="1052" y="2047"/>
                  </a:lnTo>
                  <a:lnTo>
                    <a:pt x="1059" y="2086"/>
                  </a:lnTo>
                  <a:lnTo>
                    <a:pt x="1068" y="2127"/>
                  </a:lnTo>
                  <a:lnTo>
                    <a:pt x="1068" y="2127"/>
                  </a:lnTo>
                  <a:lnTo>
                    <a:pt x="1080" y="2176"/>
                  </a:lnTo>
                  <a:lnTo>
                    <a:pt x="1092" y="2219"/>
                  </a:lnTo>
                  <a:lnTo>
                    <a:pt x="1105" y="2260"/>
                  </a:lnTo>
                  <a:lnTo>
                    <a:pt x="1105" y="2260"/>
                  </a:lnTo>
                  <a:lnTo>
                    <a:pt x="1108" y="2268"/>
                  </a:lnTo>
                  <a:lnTo>
                    <a:pt x="1115" y="2274"/>
                  </a:lnTo>
                  <a:lnTo>
                    <a:pt x="1126" y="2278"/>
                  </a:lnTo>
                  <a:lnTo>
                    <a:pt x="1136" y="2280"/>
                  </a:lnTo>
                  <a:lnTo>
                    <a:pt x="1148" y="2280"/>
                  </a:lnTo>
                  <a:lnTo>
                    <a:pt x="1148" y="2280"/>
                  </a:lnTo>
                  <a:lnTo>
                    <a:pt x="1183" y="2280"/>
                  </a:lnTo>
                  <a:lnTo>
                    <a:pt x="1208" y="2278"/>
                  </a:lnTo>
                  <a:lnTo>
                    <a:pt x="1208" y="2278"/>
                  </a:lnTo>
                  <a:lnTo>
                    <a:pt x="1208" y="2278"/>
                  </a:lnTo>
                  <a:lnTo>
                    <a:pt x="1211" y="2291"/>
                  </a:lnTo>
                  <a:lnTo>
                    <a:pt x="1211" y="2291"/>
                  </a:lnTo>
                  <a:lnTo>
                    <a:pt x="1210" y="2277"/>
                  </a:lnTo>
                  <a:lnTo>
                    <a:pt x="1294" y="2268"/>
                  </a:lnTo>
                  <a:lnTo>
                    <a:pt x="1294" y="2268"/>
                  </a:lnTo>
                  <a:lnTo>
                    <a:pt x="1299" y="2266"/>
                  </a:lnTo>
                  <a:lnTo>
                    <a:pt x="1303" y="2265"/>
                  </a:lnTo>
                  <a:lnTo>
                    <a:pt x="1312" y="2259"/>
                  </a:lnTo>
                  <a:lnTo>
                    <a:pt x="1318" y="2251"/>
                  </a:lnTo>
                  <a:lnTo>
                    <a:pt x="1321" y="2243"/>
                  </a:lnTo>
                  <a:lnTo>
                    <a:pt x="1321" y="2243"/>
                  </a:lnTo>
                  <a:lnTo>
                    <a:pt x="1327" y="2200"/>
                  </a:lnTo>
                  <a:lnTo>
                    <a:pt x="1331" y="2155"/>
                  </a:lnTo>
                  <a:lnTo>
                    <a:pt x="1336" y="2105"/>
                  </a:lnTo>
                  <a:lnTo>
                    <a:pt x="1336" y="2105"/>
                  </a:lnTo>
                  <a:lnTo>
                    <a:pt x="1339" y="2059"/>
                  </a:lnTo>
                  <a:lnTo>
                    <a:pt x="1340" y="2013"/>
                  </a:lnTo>
                  <a:lnTo>
                    <a:pt x="1340" y="1970"/>
                  </a:lnTo>
                  <a:lnTo>
                    <a:pt x="1340" y="1970"/>
                  </a:lnTo>
                  <a:lnTo>
                    <a:pt x="1342" y="1962"/>
                  </a:lnTo>
                  <a:lnTo>
                    <a:pt x="1343" y="1953"/>
                  </a:lnTo>
                  <a:lnTo>
                    <a:pt x="1346" y="1945"/>
                  </a:lnTo>
                  <a:lnTo>
                    <a:pt x="1350" y="1938"/>
                  </a:lnTo>
                  <a:lnTo>
                    <a:pt x="1355" y="1930"/>
                  </a:lnTo>
                  <a:lnTo>
                    <a:pt x="1361" y="1926"/>
                  </a:lnTo>
                  <a:lnTo>
                    <a:pt x="1367" y="1922"/>
                  </a:lnTo>
                  <a:lnTo>
                    <a:pt x="1374" y="1919"/>
                  </a:lnTo>
                  <a:lnTo>
                    <a:pt x="1387" y="1914"/>
                  </a:lnTo>
                  <a:lnTo>
                    <a:pt x="1387" y="1914"/>
                  </a:lnTo>
                  <a:lnTo>
                    <a:pt x="1387" y="1914"/>
                  </a:lnTo>
                  <a:lnTo>
                    <a:pt x="1438" y="1893"/>
                  </a:lnTo>
                  <a:lnTo>
                    <a:pt x="1488" y="1873"/>
                  </a:lnTo>
                  <a:lnTo>
                    <a:pt x="1488" y="1873"/>
                  </a:lnTo>
                  <a:lnTo>
                    <a:pt x="1500" y="1865"/>
                  </a:lnTo>
                  <a:lnTo>
                    <a:pt x="1500" y="1865"/>
                  </a:lnTo>
                  <a:lnTo>
                    <a:pt x="1506" y="1864"/>
                  </a:lnTo>
                  <a:lnTo>
                    <a:pt x="1513" y="1861"/>
                  </a:lnTo>
                  <a:lnTo>
                    <a:pt x="1522" y="1861"/>
                  </a:lnTo>
                  <a:lnTo>
                    <a:pt x="1529" y="1862"/>
                  </a:lnTo>
                  <a:lnTo>
                    <a:pt x="1538" y="1864"/>
                  </a:lnTo>
                  <a:lnTo>
                    <a:pt x="1546" y="1868"/>
                  </a:lnTo>
                  <a:lnTo>
                    <a:pt x="1553" y="1873"/>
                  </a:lnTo>
                  <a:lnTo>
                    <a:pt x="1559" y="1879"/>
                  </a:lnTo>
                  <a:lnTo>
                    <a:pt x="1559" y="1879"/>
                  </a:lnTo>
                  <a:lnTo>
                    <a:pt x="1590" y="1908"/>
                  </a:lnTo>
                  <a:lnTo>
                    <a:pt x="1623" y="1939"/>
                  </a:lnTo>
                  <a:lnTo>
                    <a:pt x="1660" y="1972"/>
                  </a:lnTo>
                  <a:lnTo>
                    <a:pt x="1660" y="1972"/>
                  </a:lnTo>
                  <a:lnTo>
                    <a:pt x="1698" y="2004"/>
                  </a:lnTo>
                  <a:lnTo>
                    <a:pt x="1732" y="2031"/>
                  </a:lnTo>
                  <a:lnTo>
                    <a:pt x="1766" y="2058"/>
                  </a:lnTo>
                  <a:lnTo>
                    <a:pt x="1766" y="2058"/>
                  </a:lnTo>
                  <a:lnTo>
                    <a:pt x="1775" y="2061"/>
                  </a:lnTo>
                  <a:lnTo>
                    <a:pt x="1784" y="2062"/>
                  </a:lnTo>
                  <a:lnTo>
                    <a:pt x="1794" y="2061"/>
                  </a:lnTo>
                  <a:lnTo>
                    <a:pt x="1800" y="2059"/>
                  </a:lnTo>
                  <a:lnTo>
                    <a:pt x="1804" y="2056"/>
                  </a:lnTo>
                  <a:lnTo>
                    <a:pt x="1804" y="2056"/>
                  </a:lnTo>
                  <a:lnTo>
                    <a:pt x="1824" y="2041"/>
                  </a:lnTo>
                  <a:lnTo>
                    <a:pt x="1865" y="2006"/>
                  </a:lnTo>
                  <a:lnTo>
                    <a:pt x="1865" y="2006"/>
                  </a:lnTo>
                  <a:lnTo>
                    <a:pt x="1887" y="1988"/>
                  </a:lnTo>
                  <a:lnTo>
                    <a:pt x="1905" y="1970"/>
                  </a:lnTo>
                  <a:lnTo>
                    <a:pt x="1923" y="1954"/>
                  </a:lnTo>
                  <a:lnTo>
                    <a:pt x="1923" y="1954"/>
                  </a:lnTo>
                  <a:lnTo>
                    <a:pt x="1927" y="1950"/>
                  </a:lnTo>
                  <a:lnTo>
                    <a:pt x="1930" y="1945"/>
                  </a:lnTo>
                  <a:lnTo>
                    <a:pt x="1933" y="1935"/>
                  </a:lnTo>
                  <a:lnTo>
                    <a:pt x="1933" y="1925"/>
                  </a:lnTo>
                  <a:lnTo>
                    <a:pt x="1932" y="1917"/>
                  </a:lnTo>
                  <a:lnTo>
                    <a:pt x="1932" y="1917"/>
                  </a:lnTo>
                  <a:lnTo>
                    <a:pt x="1911" y="1879"/>
                  </a:lnTo>
                  <a:lnTo>
                    <a:pt x="1890" y="1840"/>
                  </a:lnTo>
                  <a:lnTo>
                    <a:pt x="1864" y="1797"/>
                  </a:lnTo>
                  <a:lnTo>
                    <a:pt x="1864" y="1797"/>
                  </a:lnTo>
                  <a:lnTo>
                    <a:pt x="1837" y="1756"/>
                  </a:lnTo>
                  <a:lnTo>
                    <a:pt x="1812" y="1719"/>
                  </a:lnTo>
                  <a:lnTo>
                    <a:pt x="1787" y="1685"/>
                  </a:lnTo>
                  <a:lnTo>
                    <a:pt x="1787" y="1685"/>
                  </a:lnTo>
                  <a:lnTo>
                    <a:pt x="1782" y="1677"/>
                  </a:lnTo>
                  <a:lnTo>
                    <a:pt x="1779" y="1670"/>
                  </a:lnTo>
                  <a:lnTo>
                    <a:pt x="1776" y="1661"/>
                  </a:lnTo>
                  <a:lnTo>
                    <a:pt x="1776" y="1654"/>
                  </a:lnTo>
                  <a:lnTo>
                    <a:pt x="1776" y="1645"/>
                  </a:lnTo>
                  <a:lnTo>
                    <a:pt x="1778" y="1638"/>
                  </a:lnTo>
                  <a:lnTo>
                    <a:pt x="1781" y="1630"/>
                  </a:lnTo>
                  <a:lnTo>
                    <a:pt x="1784" y="1624"/>
                  </a:lnTo>
                  <a:lnTo>
                    <a:pt x="1822" y="1567"/>
                  </a:lnTo>
                  <a:lnTo>
                    <a:pt x="1822" y="1567"/>
                  </a:lnTo>
                  <a:lnTo>
                    <a:pt x="1844" y="1527"/>
                  </a:lnTo>
                  <a:lnTo>
                    <a:pt x="1855" y="1507"/>
                  </a:lnTo>
                  <a:lnTo>
                    <a:pt x="1855" y="1507"/>
                  </a:lnTo>
                  <a:lnTo>
                    <a:pt x="1859" y="1501"/>
                  </a:lnTo>
                  <a:lnTo>
                    <a:pt x="1865" y="1496"/>
                  </a:lnTo>
                  <a:lnTo>
                    <a:pt x="1871" y="1491"/>
                  </a:lnTo>
                  <a:lnTo>
                    <a:pt x="1878" y="1487"/>
                  </a:lnTo>
                  <a:lnTo>
                    <a:pt x="1886" y="1484"/>
                  </a:lnTo>
                  <a:lnTo>
                    <a:pt x="1895" y="1482"/>
                  </a:lnTo>
                  <a:lnTo>
                    <a:pt x="1902" y="1481"/>
                  </a:lnTo>
                  <a:lnTo>
                    <a:pt x="1911" y="1482"/>
                  </a:lnTo>
                  <a:lnTo>
                    <a:pt x="1911" y="1482"/>
                  </a:lnTo>
                  <a:lnTo>
                    <a:pt x="1954" y="1488"/>
                  </a:lnTo>
                  <a:lnTo>
                    <a:pt x="1997" y="1494"/>
                  </a:lnTo>
                  <a:lnTo>
                    <a:pt x="2046" y="1499"/>
                  </a:lnTo>
                  <a:lnTo>
                    <a:pt x="2046" y="1499"/>
                  </a:lnTo>
                  <a:lnTo>
                    <a:pt x="2096" y="1503"/>
                  </a:lnTo>
                  <a:lnTo>
                    <a:pt x="2140" y="1504"/>
                  </a:lnTo>
                  <a:lnTo>
                    <a:pt x="2185" y="1506"/>
                  </a:lnTo>
                  <a:lnTo>
                    <a:pt x="2185" y="1506"/>
                  </a:lnTo>
                  <a:lnTo>
                    <a:pt x="2189" y="1504"/>
                  </a:lnTo>
                  <a:lnTo>
                    <a:pt x="2193" y="1503"/>
                  </a:lnTo>
                  <a:lnTo>
                    <a:pt x="2201" y="1499"/>
                  </a:lnTo>
                  <a:lnTo>
                    <a:pt x="2208" y="1491"/>
                  </a:lnTo>
                  <a:lnTo>
                    <a:pt x="2213" y="1482"/>
                  </a:lnTo>
                  <a:lnTo>
                    <a:pt x="2233" y="1410"/>
                  </a:lnTo>
                  <a:lnTo>
                    <a:pt x="2250" y="1328"/>
                  </a:lnTo>
                  <a:lnTo>
                    <a:pt x="2250" y="1328"/>
                  </a:lnTo>
                  <a:lnTo>
                    <a:pt x="2250" y="1318"/>
                  </a:lnTo>
                  <a:lnTo>
                    <a:pt x="2247" y="1308"/>
                  </a:lnTo>
                  <a:lnTo>
                    <a:pt x="2242" y="1300"/>
                  </a:lnTo>
                  <a:lnTo>
                    <a:pt x="2239" y="1297"/>
                  </a:lnTo>
                  <a:lnTo>
                    <a:pt x="2235" y="1294"/>
                  </a:lnTo>
                  <a:lnTo>
                    <a:pt x="2235" y="1294"/>
                  </a:lnTo>
                  <a:close/>
                  <a:moveTo>
                    <a:pt x="1126" y="1373"/>
                  </a:moveTo>
                  <a:lnTo>
                    <a:pt x="1126" y="1373"/>
                  </a:lnTo>
                  <a:lnTo>
                    <a:pt x="1102" y="1371"/>
                  </a:lnTo>
                  <a:lnTo>
                    <a:pt x="1080" y="1368"/>
                  </a:lnTo>
                  <a:lnTo>
                    <a:pt x="1058" y="1362"/>
                  </a:lnTo>
                  <a:lnTo>
                    <a:pt x="1037" y="1355"/>
                  </a:lnTo>
                  <a:lnTo>
                    <a:pt x="1016" y="1346"/>
                  </a:lnTo>
                  <a:lnTo>
                    <a:pt x="998" y="1334"/>
                  </a:lnTo>
                  <a:lnTo>
                    <a:pt x="981" y="1321"/>
                  </a:lnTo>
                  <a:lnTo>
                    <a:pt x="964" y="1306"/>
                  </a:lnTo>
                  <a:lnTo>
                    <a:pt x="950" y="1290"/>
                  </a:lnTo>
                  <a:lnTo>
                    <a:pt x="936" y="1272"/>
                  </a:lnTo>
                  <a:lnTo>
                    <a:pt x="926" y="1254"/>
                  </a:lnTo>
                  <a:lnTo>
                    <a:pt x="916" y="1234"/>
                  </a:lnTo>
                  <a:lnTo>
                    <a:pt x="908" y="1213"/>
                  </a:lnTo>
                  <a:lnTo>
                    <a:pt x="902" y="1191"/>
                  </a:lnTo>
                  <a:lnTo>
                    <a:pt x="899" y="1169"/>
                  </a:lnTo>
                  <a:lnTo>
                    <a:pt x="898" y="1145"/>
                  </a:lnTo>
                  <a:lnTo>
                    <a:pt x="898" y="1145"/>
                  </a:lnTo>
                  <a:lnTo>
                    <a:pt x="899" y="1123"/>
                  </a:lnTo>
                  <a:lnTo>
                    <a:pt x="902" y="1099"/>
                  </a:lnTo>
                  <a:lnTo>
                    <a:pt x="908" y="1078"/>
                  </a:lnTo>
                  <a:lnTo>
                    <a:pt x="916" y="1058"/>
                  </a:lnTo>
                  <a:lnTo>
                    <a:pt x="926" y="1037"/>
                  </a:lnTo>
                  <a:lnTo>
                    <a:pt x="936" y="1018"/>
                  </a:lnTo>
                  <a:lnTo>
                    <a:pt x="950" y="1002"/>
                  </a:lnTo>
                  <a:lnTo>
                    <a:pt x="964" y="985"/>
                  </a:lnTo>
                  <a:lnTo>
                    <a:pt x="981" y="970"/>
                  </a:lnTo>
                  <a:lnTo>
                    <a:pt x="998" y="957"/>
                  </a:lnTo>
                  <a:lnTo>
                    <a:pt x="1016" y="945"/>
                  </a:lnTo>
                  <a:lnTo>
                    <a:pt x="1037" y="936"/>
                  </a:lnTo>
                  <a:lnTo>
                    <a:pt x="1058" y="929"/>
                  </a:lnTo>
                  <a:lnTo>
                    <a:pt x="1080" y="923"/>
                  </a:lnTo>
                  <a:lnTo>
                    <a:pt x="1102" y="920"/>
                  </a:lnTo>
                  <a:lnTo>
                    <a:pt x="1126" y="919"/>
                  </a:lnTo>
                  <a:lnTo>
                    <a:pt x="1126" y="919"/>
                  </a:lnTo>
                  <a:lnTo>
                    <a:pt x="1148" y="920"/>
                  </a:lnTo>
                  <a:lnTo>
                    <a:pt x="1171" y="923"/>
                  </a:lnTo>
                  <a:lnTo>
                    <a:pt x="1192" y="929"/>
                  </a:lnTo>
                  <a:lnTo>
                    <a:pt x="1213" y="936"/>
                  </a:lnTo>
                  <a:lnTo>
                    <a:pt x="1234" y="945"/>
                  </a:lnTo>
                  <a:lnTo>
                    <a:pt x="1253" y="957"/>
                  </a:lnTo>
                  <a:lnTo>
                    <a:pt x="1269" y="970"/>
                  </a:lnTo>
                  <a:lnTo>
                    <a:pt x="1285" y="985"/>
                  </a:lnTo>
                  <a:lnTo>
                    <a:pt x="1300" y="1002"/>
                  </a:lnTo>
                  <a:lnTo>
                    <a:pt x="1313" y="1018"/>
                  </a:lnTo>
                  <a:lnTo>
                    <a:pt x="1325" y="1037"/>
                  </a:lnTo>
                  <a:lnTo>
                    <a:pt x="1334" y="1058"/>
                  </a:lnTo>
                  <a:lnTo>
                    <a:pt x="1342" y="1078"/>
                  </a:lnTo>
                  <a:lnTo>
                    <a:pt x="1347" y="1099"/>
                  </a:lnTo>
                  <a:lnTo>
                    <a:pt x="1350" y="1123"/>
                  </a:lnTo>
                  <a:lnTo>
                    <a:pt x="1352" y="1145"/>
                  </a:lnTo>
                  <a:lnTo>
                    <a:pt x="1352" y="1145"/>
                  </a:lnTo>
                  <a:lnTo>
                    <a:pt x="1350" y="1169"/>
                  </a:lnTo>
                  <a:lnTo>
                    <a:pt x="1347" y="1191"/>
                  </a:lnTo>
                  <a:lnTo>
                    <a:pt x="1342" y="1213"/>
                  </a:lnTo>
                  <a:lnTo>
                    <a:pt x="1334" y="1234"/>
                  </a:lnTo>
                  <a:lnTo>
                    <a:pt x="1325" y="1254"/>
                  </a:lnTo>
                  <a:lnTo>
                    <a:pt x="1313" y="1272"/>
                  </a:lnTo>
                  <a:lnTo>
                    <a:pt x="1300" y="1290"/>
                  </a:lnTo>
                  <a:lnTo>
                    <a:pt x="1285" y="1306"/>
                  </a:lnTo>
                  <a:lnTo>
                    <a:pt x="1269" y="1321"/>
                  </a:lnTo>
                  <a:lnTo>
                    <a:pt x="1253" y="1334"/>
                  </a:lnTo>
                  <a:lnTo>
                    <a:pt x="1234" y="1346"/>
                  </a:lnTo>
                  <a:lnTo>
                    <a:pt x="1213" y="1355"/>
                  </a:lnTo>
                  <a:lnTo>
                    <a:pt x="1192" y="1362"/>
                  </a:lnTo>
                  <a:lnTo>
                    <a:pt x="1171" y="1368"/>
                  </a:lnTo>
                  <a:lnTo>
                    <a:pt x="1148" y="1371"/>
                  </a:lnTo>
                  <a:lnTo>
                    <a:pt x="1126" y="1373"/>
                  </a:lnTo>
                  <a:lnTo>
                    <a:pt x="1126" y="1373"/>
                  </a:lnTo>
                  <a:close/>
                </a:path>
              </a:pathLst>
            </a:custGeom>
            <a:solidFill>
              <a:srgbClr val="00B050"/>
            </a:solidFill>
            <a:ln w="9525">
              <a:noFill/>
              <a:prstDash val="sysDash"/>
              <a:miter lim="800000"/>
              <a:headEnd/>
              <a:tailEnd/>
            </a:ln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ct val="20000"/>
                </a:spcBef>
              </a:pPr>
              <a:endParaRPr lang="en-US" sz="1600" b="1" dirty="0">
                <a:solidFill>
                  <a:srgbClr val="FFFFFF"/>
                </a:solidFill>
                <a:latin typeface="Arial Narrow" pitchFamily="112" charset="0"/>
              </a:endParaRPr>
            </a:p>
          </p:txBody>
        </p:sp>
        <p:sp>
          <p:nvSpPr>
            <p:cNvPr id="25" name="Freeform 7"/>
            <p:cNvSpPr>
              <a:spLocks/>
            </p:cNvSpPr>
            <p:nvPr/>
          </p:nvSpPr>
          <p:spPr bwMode="auto">
            <a:xfrm flipH="1">
              <a:off x="8252729" y="1966611"/>
              <a:ext cx="740518" cy="293988"/>
            </a:xfrm>
            <a:custGeom>
              <a:avLst/>
              <a:gdLst/>
              <a:ahLst/>
              <a:cxnLst>
                <a:cxn ang="0">
                  <a:pos x="3430" y="953"/>
                </a:cxn>
                <a:cxn ang="0">
                  <a:pos x="3321" y="797"/>
                </a:cxn>
                <a:cxn ang="0">
                  <a:pos x="3197" y="652"/>
                </a:cxn>
                <a:cxn ang="0">
                  <a:pos x="3062" y="518"/>
                </a:cxn>
                <a:cxn ang="0">
                  <a:pos x="2914" y="399"/>
                </a:cxn>
                <a:cxn ang="0">
                  <a:pos x="2755" y="293"/>
                </a:cxn>
                <a:cxn ang="0">
                  <a:pos x="2587" y="202"/>
                </a:cxn>
                <a:cxn ang="0">
                  <a:pos x="2411" y="127"/>
                </a:cxn>
                <a:cxn ang="0">
                  <a:pos x="2225" y="68"/>
                </a:cxn>
                <a:cxn ang="0">
                  <a:pos x="2034" y="27"/>
                </a:cxn>
                <a:cxn ang="0">
                  <a:pos x="1835" y="4"/>
                </a:cxn>
                <a:cxn ang="0">
                  <a:pos x="1699" y="0"/>
                </a:cxn>
                <a:cxn ang="0">
                  <a:pos x="1503" y="9"/>
                </a:cxn>
                <a:cxn ang="0">
                  <a:pos x="1312" y="37"/>
                </a:cxn>
                <a:cxn ang="0">
                  <a:pos x="1126" y="81"/>
                </a:cxn>
                <a:cxn ang="0">
                  <a:pos x="948" y="143"/>
                </a:cxn>
                <a:cxn ang="0">
                  <a:pos x="777" y="219"/>
                </a:cxn>
                <a:cxn ang="0">
                  <a:pos x="615" y="311"/>
                </a:cxn>
                <a:cxn ang="0">
                  <a:pos x="464" y="415"/>
                </a:cxn>
                <a:cxn ang="0">
                  <a:pos x="321" y="535"/>
                </a:cxn>
                <a:cxn ang="0">
                  <a:pos x="191" y="664"/>
                </a:cxn>
                <a:cxn ang="0">
                  <a:pos x="72" y="807"/>
                </a:cxn>
                <a:cxn ang="0">
                  <a:pos x="385" y="897"/>
                </a:cxn>
                <a:cxn ang="0">
                  <a:pos x="599" y="1237"/>
                </a:cxn>
                <a:cxn ang="0">
                  <a:pos x="676" y="1141"/>
                </a:cxn>
                <a:cxn ang="0">
                  <a:pos x="761" y="1055"/>
                </a:cxn>
                <a:cxn ang="0">
                  <a:pos x="852" y="975"/>
                </a:cxn>
                <a:cxn ang="0">
                  <a:pos x="951" y="904"/>
                </a:cxn>
                <a:cxn ang="0">
                  <a:pos x="1056" y="841"/>
                </a:cxn>
                <a:cxn ang="0">
                  <a:pos x="1168" y="788"/>
                </a:cxn>
                <a:cxn ang="0">
                  <a:pos x="1282" y="745"/>
                </a:cxn>
                <a:cxn ang="0">
                  <a:pos x="1403" y="713"/>
                </a:cxn>
                <a:cxn ang="0">
                  <a:pos x="1528" y="691"/>
                </a:cxn>
                <a:cxn ang="0">
                  <a:pos x="1657" y="680"/>
                </a:cxn>
                <a:cxn ang="0">
                  <a:pos x="1743" y="680"/>
                </a:cxn>
                <a:cxn ang="0">
                  <a:pos x="1875" y="691"/>
                </a:cxn>
                <a:cxn ang="0">
                  <a:pos x="2001" y="713"/>
                </a:cxn>
                <a:cxn ang="0">
                  <a:pos x="2123" y="747"/>
                </a:cxn>
                <a:cxn ang="0">
                  <a:pos x="2240" y="791"/>
                </a:cxn>
                <a:cxn ang="0">
                  <a:pos x="2353" y="845"/>
                </a:cxn>
                <a:cxn ang="0">
                  <a:pos x="2458" y="910"/>
                </a:cxn>
                <a:cxn ang="0">
                  <a:pos x="2558" y="984"/>
                </a:cxn>
                <a:cxn ang="0">
                  <a:pos x="2651" y="1065"/>
                </a:cxn>
                <a:cxn ang="0">
                  <a:pos x="2735" y="1155"/>
                </a:cxn>
                <a:cxn ang="0">
                  <a:pos x="2811" y="1252"/>
                </a:cxn>
                <a:cxn ang="0">
                  <a:pos x="2636" y="1402"/>
                </a:cxn>
                <a:cxn ang="0">
                  <a:pos x="3624" y="844"/>
                </a:cxn>
              </a:cxnLst>
              <a:rect l="0" t="0" r="r" b="b"/>
              <a:pathLst>
                <a:path w="3626" h="1438">
                  <a:moveTo>
                    <a:pt x="3624" y="844"/>
                  </a:moveTo>
                  <a:lnTo>
                    <a:pt x="3430" y="953"/>
                  </a:lnTo>
                  <a:lnTo>
                    <a:pt x="3430" y="953"/>
                  </a:lnTo>
                  <a:lnTo>
                    <a:pt x="3395" y="900"/>
                  </a:lnTo>
                  <a:lnTo>
                    <a:pt x="3358" y="847"/>
                  </a:lnTo>
                  <a:lnTo>
                    <a:pt x="3321" y="797"/>
                  </a:lnTo>
                  <a:lnTo>
                    <a:pt x="3281" y="747"/>
                  </a:lnTo>
                  <a:lnTo>
                    <a:pt x="3240" y="698"/>
                  </a:lnTo>
                  <a:lnTo>
                    <a:pt x="3197" y="652"/>
                  </a:lnTo>
                  <a:lnTo>
                    <a:pt x="3153" y="607"/>
                  </a:lnTo>
                  <a:lnTo>
                    <a:pt x="3109" y="563"/>
                  </a:lnTo>
                  <a:lnTo>
                    <a:pt x="3062" y="518"/>
                  </a:lnTo>
                  <a:lnTo>
                    <a:pt x="3013" y="477"/>
                  </a:lnTo>
                  <a:lnTo>
                    <a:pt x="2964" y="437"/>
                  </a:lnTo>
                  <a:lnTo>
                    <a:pt x="2914" y="399"/>
                  </a:lnTo>
                  <a:lnTo>
                    <a:pt x="2863" y="362"/>
                  </a:lnTo>
                  <a:lnTo>
                    <a:pt x="2810" y="327"/>
                  </a:lnTo>
                  <a:lnTo>
                    <a:pt x="2755" y="293"/>
                  </a:lnTo>
                  <a:lnTo>
                    <a:pt x="2701" y="261"/>
                  </a:lnTo>
                  <a:lnTo>
                    <a:pt x="2645" y="231"/>
                  </a:lnTo>
                  <a:lnTo>
                    <a:pt x="2587" y="202"/>
                  </a:lnTo>
                  <a:lnTo>
                    <a:pt x="2530" y="175"/>
                  </a:lnTo>
                  <a:lnTo>
                    <a:pt x="2471" y="150"/>
                  </a:lnTo>
                  <a:lnTo>
                    <a:pt x="2411" y="127"/>
                  </a:lnTo>
                  <a:lnTo>
                    <a:pt x="2350" y="105"/>
                  </a:lnTo>
                  <a:lnTo>
                    <a:pt x="2288" y="85"/>
                  </a:lnTo>
                  <a:lnTo>
                    <a:pt x="2225" y="68"/>
                  </a:lnTo>
                  <a:lnTo>
                    <a:pt x="2162" y="52"/>
                  </a:lnTo>
                  <a:lnTo>
                    <a:pt x="2098" y="38"/>
                  </a:lnTo>
                  <a:lnTo>
                    <a:pt x="2034" y="27"/>
                  </a:lnTo>
                  <a:lnTo>
                    <a:pt x="1967" y="16"/>
                  </a:lnTo>
                  <a:lnTo>
                    <a:pt x="1903" y="9"/>
                  </a:lnTo>
                  <a:lnTo>
                    <a:pt x="1835" y="4"/>
                  </a:lnTo>
                  <a:lnTo>
                    <a:pt x="1768" y="0"/>
                  </a:lnTo>
                  <a:lnTo>
                    <a:pt x="1699" y="0"/>
                  </a:lnTo>
                  <a:lnTo>
                    <a:pt x="1699" y="0"/>
                  </a:lnTo>
                  <a:lnTo>
                    <a:pt x="1634" y="0"/>
                  </a:lnTo>
                  <a:lnTo>
                    <a:pt x="1568" y="3"/>
                  </a:lnTo>
                  <a:lnTo>
                    <a:pt x="1503" y="9"/>
                  </a:lnTo>
                  <a:lnTo>
                    <a:pt x="1439" y="16"/>
                  </a:lnTo>
                  <a:lnTo>
                    <a:pt x="1375" y="25"/>
                  </a:lnTo>
                  <a:lnTo>
                    <a:pt x="1312" y="37"/>
                  </a:lnTo>
                  <a:lnTo>
                    <a:pt x="1250" y="49"/>
                  </a:lnTo>
                  <a:lnTo>
                    <a:pt x="1188" y="65"/>
                  </a:lnTo>
                  <a:lnTo>
                    <a:pt x="1126" y="81"/>
                  </a:lnTo>
                  <a:lnTo>
                    <a:pt x="1066" y="100"/>
                  </a:lnTo>
                  <a:lnTo>
                    <a:pt x="1007" y="121"/>
                  </a:lnTo>
                  <a:lnTo>
                    <a:pt x="948" y="143"/>
                  </a:lnTo>
                  <a:lnTo>
                    <a:pt x="891" y="166"/>
                  </a:lnTo>
                  <a:lnTo>
                    <a:pt x="833" y="191"/>
                  </a:lnTo>
                  <a:lnTo>
                    <a:pt x="777" y="219"/>
                  </a:lnTo>
                  <a:lnTo>
                    <a:pt x="723" y="247"/>
                  </a:lnTo>
                  <a:lnTo>
                    <a:pt x="668" y="278"/>
                  </a:lnTo>
                  <a:lnTo>
                    <a:pt x="615" y="311"/>
                  </a:lnTo>
                  <a:lnTo>
                    <a:pt x="564" y="345"/>
                  </a:lnTo>
                  <a:lnTo>
                    <a:pt x="514" y="380"/>
                  </a:lnTo>
                  <a:lnTo>
                    <a:pt x="464" y="415"/>
                  </a:lnTo>
                  <a:lnTo>
                    <a:pt x="415" y="454"/>
                  </a:lnTo>
                  <a:lnTo>
                    <a:pt x="368" y="493"/>
                  </a:lnTo>
                  <a:lnTo>
                    <a:pt x="321" y="535"/>
                  </a:lnTo>
                  <a:lnTo>
                    <a:pt x="276" y="576"/>
                  </a:lnTo>
                  <a:lnTo>
                    <a:pt x="232" y="620"/>
                  </a:lnTo>
                  <a:lnTo>
                    <a:pt x="191" y="664"/>
                  </a:lnTo>
                  <a:lnTo>
                    <a:pt x="150" y="711"/>
                  </a:lnTo>
                  <a:lnTo>
                    <a:pt x="110" y="759"/>
                  </a:lnTo>
                  <a:lnTo>
                    <a:pt x="72" y="807"/>
                  </a:lnTo>
                  <a:lnTo>
                    <a:pt x="35" y="856"/>
                  </a:lnTo>
                  <a:lnTo>
                    <a:pt x="0" y="907"/>
                  </a:lnTo>
                  <a:lnTo>
                    <a:pt x="385" y="897"/>
                  </a:lnTo>
                  <a:lnTo>
                    <a:pt x="575" y="1270"/>
                  </a:lnTo>
                  <a:lnTo>
                    <a:pt x="575" y="1270"/>
                  </a:lnTo>
                  <a:lnTo>
                    <a:pt x="599" y="1237"/>
                  </a:lnTo>
                  <a:lnTo>
                    <a:pt x="624" y="1205"/>
                  </a:lnTo>
                  <a:lnTo>
                    <a:pt x="649" y="1172"/>
                  </a:lnTo>
                  <a:lnTo>
                    <a:pt x="676" y="1141"/>
                  </a:lnTo>
                  <a:lnTo>
                    <a:pt x="704" y="1112"/>
                  </a:lnTo>
                  <a:lnTo>
                    <a:pt x="732" y="1083"/>
                  </a:lnTo>
                  <a:lnTo>
                    <a:pt x="761" y="1055"/>
                  </a:lnTo>
                  <a:lnTo>
                    <a:pt x="791" y="1028"/>
                  </a:lnTo>
                  <a:lnTo>
                    <a:pt x="821" y="1000"/>
                  </a:lnTo>
                  <a:lnTo>
                    <a:pt x="852" y="975"/>
                  </a:lnTo>
                  <a:lnTo>
                    <a:pt x="885" y="950"/>
                  </a:lnTo>
                  <a:lnTo>
                    <a:pt x="917" y="926"/>
                  </a:lnTo>
                  <a:lnTo>
                    <a:pt x="951" y="904"/>
                  </a:lnTo>
                  <a:lnTo>
                    <a:pt x="985" y="882"/>
                  </a:lnTo>
                  <a:lnTo>
                    <a:pt x="1020" y="862"/>
                  </a:lnTo>
                  <a:lnTo>
                    <a:pt x="1056" y="841"/>
                  </a:lnTo>
                  <a:lnTo>
                    <a:pt x="1092" y="822"/>
                  </a:lnTo>
                  <a:lnTo>
                    <a:pt x="1129" y="804"/>
                  </a:lnTo>
                  <a:lnTo>
                    <a:pt x="1168" y="788"/>
                  </a:lnTo>
                  <a:lnTo>
                    <a:pt x="1204" y="773"/>
                  </a:lnTo>
                  <a:lnTo>
                    <a:pt x="1244" y="759"/>
                  </a:lnTo>
                  <a:lnTo>
                    <a:pt x="1282" y="745"/>
                  </a:lnTo>
                  <a:lnTo>
                    <a:pt x="1322" y="734"/>
                  </a:lnTo>
                  <a:lnTo>
                    <a:pt x="1363" y="722"/>
                  </a:lnTo>
                  <a:lnTo>
                    <a:pt x="1403" y="713"/>
                  </a:lnTo>
                  <a:lnTo>
                    <a:pt x="1444" y="704"/>
                  </a:lnTo>
                  <a:lnTo>
                    <a:pt x="1486" y="697"/>
                  </a:lnTo>
                  <a:lnTo>
                    <a:pt x="1528" y="691"/>
                  </a:lnTo>
                  <a:lnTo>
                    <a:pt x="1571" y="686"/>
                  </a:lnTo>
                  <a:lnTo>
                    <a:pt x="1614" y="682"/>
                  </a:lnTo>
                  <a:lnTo>
                    <a:pt x="1657" y="680"/>
                  </a:lnTo>
                  <a:lnTo>
                    <a:pt x="1699" y="680"/>
                  </a:lnTo>
                  <a:lnTo>
                    <a:pt x="1699" y="680"/>
                  </a:lnTo>
                  <a:lnTo>
                    <a:pt x="1743" y="680"/>
                  </a:lnTo>
                  <a:lnTo>
                    <a:pt x="1788" y="682"/>
                  </a:lnTo>
                  <a:lnTo>
                    <a:pt x="1832" y="686"/>
                  </a:lnTo>
                  <a:lnTo>
                    <a:pt x="1875" y="691"/>
                  </a:lnTo>
                  <a:lnTo>
                    <a:pt x="1917" y="697"/>
                  </a:lnTo>
                  <a:lnTo>
                    <a:pt x="1958" y="704"/>
                  </a:lnTo>
                  <a:lnTo>
                    <a:pt x="2001" y="713"/>
                  </a:lnTo>
                  <a:lnTo>
                    <a:pt x="2042" y="723"/>
                  </a:lnTo>
                  <a:lnTo>
                    <a:pt x="2082" y="735"/>
                  </a:lnTo>
                  <a:lnTo>
                    <a:pt x="2123" y="747"/>
                  </a:lnTo>
                  <a:lnTo>
                    <a:pt x="2163" y="760"/>
                  </a:lnTo>
                  <a:lnTo>
                    <a:pt x="2202" y="775"/>
                  </a:lnTo>
                  <a:lnTo>
                    <a:pt x="2240" y="791"/>
                  </a:lnTo>
                  <a:lnTo>
                    <a:pt x="2278" y="809"/>
                  </a:lnTo>
                  <a:lnTo>
                    <a:pt x="2316" y="826"/>
                  </a:lnTo>
                  <a:lnTo>
                    <a:pt x="2353" y="845"/>
                  </a:lnTo>
                  <a:lnTo>
                    <a:pt x="2389" y="866"/>
                  </a:lnTo>
                  <a:lnTo>
                    <a:pt x="2424" y="888"/>
                  </a:lnTo>
                  <a:lnTo>
                    <a:pt x="2458" y="910"/>
                  </a:lnTo>
                  <a:lnTo>
                    <a:pt x="2493" y="934"/>
                  </a:lnTo>
                  <a:lnTo>
                    <a:pt x="2526" y="959"/>
                  </a:lnTo>
                  <a:lnTo>
                    <a:pt x="2558" y="984"/>
                  </a:lnTo>
                  <a:lnTo>
                    <a:pt x="2589" y="1010"/>
                  </a:lnTo>
                  <a:lnTo>
                    <a:pt x="2620" y="1037"/>
                  </a:lnTo>
                  <a:lnTo>
                    <a:pt x="2651" y="1065"/>
                  </a:lnTo>
                  <a:lnTo>
                    <a:pt x="2680" y="1094"/>
                  </a:lnTo>
                  <a:lnTo>
                    <a:pt x="2708" y="1124"/>
                  </a:lnTo>
                  <a:lnTo>
                    <a:pt x="2735" y="1155"/>
                  </a:lnTo>
                  <a:lnTo>
                    <a:pt x="2761" y="1187"/>
                  </a:lnTo>
                  <a:lnTo>
                    <a:pt x="2786" y="1220"/>
                  </a:lnTo>
                  <a:lnTo>
                    <a:pt x="2811" y="1252"/>
                  </a:lnTo>
                  <a:lnTo>
                    <a:pt x="2835" y="1286"/>
                  </a:lnTo>
                  <a:lnTo>
                    <a:pt x="2635" y="1399"/>
                  </a:lnTo>
                  <a:lnTo>
                    <a:pt x="2636" y="1402"/>
                  </a:lnTo>
                  <a:lnTo>
                    <a:pt x="3306" y="1438"/>
                  </a:lnTo>
                  <a:lnTo>
                    <a:pt x="3626" y="847"/>
                  </a:lnTo>
                  <a:lnTo>
                    <a:pt x="3624" y="8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26" name="Group 25" descr="Element 5: Blue gear"/>
          <p:cNvGrpSpPr/>
          <p:nvPr/>
        </p:nvGrpSpPr>
        <p:grpSpPr>
          <a:xfrm rot="21324378">
            <a:off x="3621485" y="1515474"/>
            <a:ext cx="1104442" cy="1178974"/>
            <a:chOff x="8855994" y="2447440"/>
            <a:chExt cx="1243863" cy="1265976"/>
          </a:xfrm>
        </p:grpSpPr>
        <p:sp>
          <p:nvSpPr>
            <p:cNvPr id="27" name="Freeform 7"/>
            <p:cNvSpPr>
              <a:spLocks noEditPoints="1"/>
            </p:cNvSpPr>
            <p:nvPr/>
          </p:nvSpPr>
          <p:spPr bwMode="auto">
            <a:xfrm rot="396618">
              <a:off x="8855994" y="2447440"/>
              <a:ext cx="1243863" cy="1265976"/>
            </a:xfrm>
            <a:custGeom>
              <a:avLst/>
              <a:gdLst>
                <a:gd name="T0" fmla="*/ 1975 w 2250"/>
                <a:gd name="T1" fmla="*/ 1188 h 2291"/>
                <a:gd name="T2" fmla="*/ 1942 w 2250"/>
                <a:gd name="T3" fmla="*/ 1107 h 2291"/>
                <a:gd name="T4" fmla="*/ 1954 w 2250"/>
                <a:gd name="T5" fmla="*/ 959 h 2291"/>
                <a:gd name="T6" fmla="*/ 2202 w 2250"/>
                <a:gd name="T7" fmla="*/ 806 h 2291"/>
                <a:gd name="T8" fmla="*/ 2146 w 2250"/>
                <a:gd name="T9" fmla="*/ 632 h 2291"/>
                <a:gd name="T10" fmla="*/ 1979 w 2250"/>
                <a:gd name="T11" fmla="*/ 641 h 2291"/>
                <a:gd name="T12" fmla="*/ 1799 w 2250"/>
                <a:gd name="T13" fmla="*/ 673 h 2291"/>
                <a:gd name="T14" fmla="*/ 1695 w 2250"/>
                <a:gd name="T15" fmla="*/ 553 h 2291"/>
                <a:gd name="T16" fmla="*/ 1751 w 2250"/>
                <a:gd name="T17" fmla="*/ 374 h 2291"/>
                <a:gd name="T18" fmla="*/ 1723 w 2250"/>
                <a:gd name="T19" fmla="*/ 169 h 2291"/>
                <a:gd name="T20" fmla="*/ 1615 w 2250"/>
                <a:gd name="T21" fmla="*/ 132 h 2291"/>
                <a:gd name="T22" fmla="*/ 1430 w 2250"/>
                <a:gd name="T23" fmla="*/ 351 h 2291"/>
                <a:gd name="T24" fmla="*/ 1234 w 2250"/>
                <a:gd name="T25" fmla="*/ 326 h 2291"/>
                <a:gd name="T26" fmla="*/ 1182 w 2250"/>
                <a:gd name="T27" fmla="*/ 152 h 2291"/>
                <a:gd name="T28" fmla="*/ 1075 w 2250"/>
                <a:gd name="T29" fmla="*/ 0 h 2291"/>
                <a:gd name="T30" fmla="*/ 929 w 2250"/>
                <a:gd name="T31" fmla="*/ 37 h 2291"/>
                <a:gd name="T32" fmla="*/ 904 w 2250"/>
                <a:gd name="T33" fmla="*/ 334 h 2291"/>
                <a:gd name="T34" fmla="*/ 762 w 2250"/>
                <a:gd name="T35" fmla="*/ 407 h 2291"/>
                <a:gd name="T36" fmla="*/ 695 w 2250"/>
                <a:gd name="T37" fmla="*/ 407 h 2291"/>
                <a:gd name="T38" fmla="*/ 479 w 2250"/>
                <a:gd name="T39" fmla="*/ 219 h 2291"/>
                <a:gd name="T40" fmla="*/ 321 w 2250"/>
                <a:gd name="T41" fmla="*/ 334 h 2291"/>
                <a:gd name="T42" fmla="*/ 463 w 2250"/>
                <a:gd name="T43" fmla="*/ 595 h 2291"/>
                <a:gd name="T44" fmla="*/ 428 w 2250"/>
                <a:gd name="T45" fmla="*/ 713 h 2291"/>
                <a:gd name="T46" fmla="*/ 339 w 2250"/>
                <a:gd name="T47" fmla="*/ 797 h 2291"/>
                <a:gd name="T48" fmla="*/ 58 w 2250"/>
                <a:gd name="T49" fmla="*/ 777 h 2291"/>
                <a:gd name="T50" fmla="*/ 15 w 2250"/>
                <a:gd name="T51" fmla="*/ 985 h 2291"/>
                <a:gd name="T52" fmla="*/ 283 w 2250"/>
                <a:gd name="T53" fmla="*/ 1095 h 2291"/>
                <a:gd name="T54" fmla="*/ 309 w 2250"/>
                <a:gd name="T55" fmla="*/ 1188 h 2291"/>
                <a:gd name="T56" fmla="*/ 289 w 2250"/>
                <a:gd name="T57" fmla="*/ 1325 h 2291"/>
                <a:gd name="T58" fmla="*/ 45 w 2250"/>
                <a:gd name="T59" fmla="*/ 1481 h 2291"/>
                <a:gd name="T60" fmla="*/ 111 w 2250"/>
                <a:gd name="T61" fmla="*/ 1657 h 2291"/>
                <a:gd name="T62" fmla="*/ 320 w 2250"/>
                <a:gd name="T63" fmla="*/ 1626 h 2291"/>
                <a:gd name="T64" fmla="*/ 462 w 2250"/>
                <a:gd name="T65" fmla="*/ 1617 h 2291"/>
                <a:gd name="T66" fmla="*/ 562 w 2250"/>
                <a:gd name="T67" fmla="*/ 1741 h 2291"/>
                <a:gd name="T68" fmla="*/ 481 w 2250"/>
                <a:gd name="T69" fmla="*/ 1951 h 2291"/>
                <a:gd name="T70" fmla="*/ 577 w 2250"/>
                <a:gd name="T71" fmla="*/ 2139 h 2291"/>
                <a:gd name="T72" fmla="*/ 728 w 2250"/>
                <a:gd name="T73" fmla="*/ 2044 h 2291"/>
                <a:gd name="T74" fmla="*/ 852 w 2250"/>
                <a:gd name="T75" fmla="*/ 1914 h 2291"/>
                <a:gd name="T76" fmla="*/ 1035 w 2250"/>
                <a:gd name="T77" fmla="*/ 1973 h 2291"/>
                <a:gd name="T78" fmla="*/ 1092 w 2250"/>
                <a:gd name="T79" fmla="*/ 2219 h 2291"/>
                <a:gd name="T80" fmla="*/ 1208 w 2250"/>
                <a:gd name="T81" fmla="*/ 2278 h 2291"/>
                <a:gd name="T82" fmla="*/ 1321 w 2250"/>
                <a:gd name="T83" fmla="*/ 2243 h 2291"/>
                <a:gd name="T84" fmla="*/ 1343 w 2250"/>
                <a:gd name="T85" fmla="*/ 1953 h 2291"/>
                <a:gd name="T86" fmla="*/ 1488 w 2250"/>
                <a:gd name="T87" fmla="*/ 1873 h 2291"/>
                <a:gd name="T88" fmla="*/ 1559 w 2250"/>
                <a:gd name="T89" fmla="*/ 1879 h 2291"/>
                <a:gd name="T90" fmla="*/ 1784 w 2250"/>
                <a:gd name="T91" fmla="*/ 2062 h 2291"/>
                <a:gd name="T92" fmla="*/ 1923 w 2250"/>
                <a:gd name="T93" fmla="*/ 1954 h 2291"/>
                <a:gd name="T94" fmla="*/ 1837 w 2250"/>
                <a:gd name="T95" fmla="*/ 1756 h 2291"/>
                <a:gd name="T96" fmla="*/ 1784 w 2250"/>
                <a:gd name="T97" fmla="*/ 1624 h 2291"/>
                <a:gd name="T98" fmla="*/ 1895 w 2250"/>
                <a:gd name="T99" fmla="*/ 1482 h 2291"/>
                <a:gd name="T100" fmla="*/ 2185 w 2250"/>
                <a:gd name="T101" fmla="*/ 1506 h 2291"/>
                <a:gd name="T102" fmla="*/ 2242 w 2250"/>
                <a:gd name="T103" fmla="*/ 1300 h 2291"/>
                <a:gd name="T104" fmla="*/ 998 w 2250"/>
                <a:gd name="T105" fmla="*/ 1334 h 2291"/>
                <a:gd name="T106" fmla="*/ 898 w 2250"/>
                <a:gd name="T107" fmla="*/ 1145 h 2291"/>
                <a:gd name="T108" fmla="*/ 1016 w 2250"/>
                <a:gd name="T109" fmla="*/ 945 h 2291"/>
                <a:gd name="T110" fmla="*/ 1234 w 2250"/>
                <a:gd name="T111" fmla="*/ 945 h 2291"/>
                <a:gd name="T112" fmla="*/ 1352 w 2250"/>
                <a:gd name="T113" fmla="*/ 1145 h 2291"/>
                <a:gd name="T114" fmla="*/ 1253 w 2250"/>
                <a:gd name="T115" fmla="*/ 1334 h 2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50" h="2291">
                  <a:moveTo>
                    <a:pt x="2235" y="1294"/>
                  </a:moveTo>
                  <a:lnTo>
                    <a:pt x="2235" y="1294"/>
                  </a:lnTo>
                  <a:lnTo>
                    <a:pt x="2195" y="1275"/>
                  </a:lnTo>
                  <a:lnTo>
                    <a:pt x="2155" y="1257"/>
                  </a:lnTo>
                  <a:lnTo>
                    <a:pt x="2109" y="1238"/>
                  </a:lnTo>
                  <a:lnTo>
                    <a:pt x="2109" y="1238"/>
                  </a:lnTo>
                  <a:lnTo>
                    <a:pt x="2062" y="1219"/>
                  </a:lnTo>
                  <a:lnTo>
                    <a:pt x="2022" y="1204"/>
                  </a:lnTo>
                  <a:lnTo>
                    <a:pt x="1980" y="1191"/>
                  </a:lnTo>
                  <a:lnTo>
                    <a:pt x="1980" y="1191"/>
                  </a:lnTo>
                  <a:lnTo>
                    <a:pt x="1975" y="1188"/>
                  </a:lnTo>
                  <a:lnTo>
                    <a:pt x="1967" y="1183"/>
                  </a:lnTo>
                  <a:lnTo>
                    <a:pt x="1960" y="1179"/>
                  </a:lnTo>
                  <a:lnTo>
                    <a:pt x="1954" y="1173"/>
                  </a:lnTo>
                  <a:lnTo>
                    <a:pt x="1949" y="1167"/>
                  </a:lnTo>
                  <a:lnTo>
                    <a:pt x="1945" y="1160"/>
                  </a:lnTo>
                  <a:lnTo>
                    <a:pt x="1943" y="1152"/>
                  </a:lnTo>
                  <a:lnTo>
                    <a:pt x="1942" y="1144"/>
                  </a:lnTo>
                  <a:lnTo>
                    <a:pt x="1942" y="1121"/>
                  </a:lnTo>
                  <a:lnTo>
                    <a:pt x="1942" y="1121"/>
                  </a:lnTo>
                  <a:lnTo>
                    <a:pt x="1942" y="1107"/>
                  </a:lnTo>
                  <a:lnTo>
                    <a:pt x="1942" y="1107"/>
                  </a:lnTo>
                  <a:lnTo>
                    <a:pt x="1942" y="1092"/>
                  </a:lnTo>
                  <a:lnTo>
                    <a:pt x="1941" y="1077"/>
                  </a:lnTo>
                  <a:lnTo>
                    <a:pt x="1932" y="1007"/>
                  </a:lnTo>
                  <a:lnTo>
                    <a:pt x="1932" y="1007"/>
                  </a:lnTo>
                  <a:lnTo>
                    <a:pt x="1932" y="1000"/>
                  </a:lnTo>
                  <a:lnTo>
                    <a:pt x="1932" y="993"/>
                  </a:lnTo>
                  <a:lnTo>
                    <a:pt x="1935" y="985"/>
                  </a:lnTo>
                  <a:lnTo>
                    <a:pt x="1938" y="978"/>
                  </a:lnTo>
                  <a:lnTo>
                    <a:pt x="1942" y="970"/>
                  </a:lnTo>
                  <a:lnTo>
                    <a:pt x="1948" y="965"/>
                  </a:lnTo>
                  <a:lnTo>
                    <a:pt x="1954" y="959"/>
                  </a:lnTo>
                  <a:lnTo>
                    <a:pt x="1961" y="954"/>
                  </a:lnTo>
                  <a:lnTo>
                    <a:pt x="1961" y="954"/>
                  </a:lnTo>
                  <a:lnTo>
                    <a:pt x="2000" y="935"/>
                  </a:lnTo>
                  <a:lnTo>
                    <a:pt x="2038" y="914"/>
                  </a:lnTo>
                  <a:lnTo>
                    <a:pt x="2081" y="889"/>
                  </a:lnTo>
                  <a:lnTo>
                    <a:pt x="2081" y="889"/>
                  </a:lnTo>
                  <a:lnTo>
                    <a:pt x="2122" y="864"/>
                  </a:lnTo>
                  <a:lnTo>
                    <a:pt x="2161" y="837"/>
                  </a:lnTo>
                  <a:lnTo>
                    <a:pt x="2196" y="812"/>
                  </a:lnTo>
                  <a:lnTo>
                    <a:pt x="2196" y="812"/>
                  </a:lnTo>
                  <a:lnTo>
                    <a:pt x="2202" y="806"/>
                  </a:lnTo>
                  <a:lnTo>
                    <a:pt x="2205" y="797"/>
                  </a:lnTo>
                  <a:lnTo>
                    <a:pt x="2207" y="787"/>
                  </a:lnTo>
                  <a:lnTo>
                    <a:pt x="2205" y="777"/>
                  </a:lnTo>
                  <a:lnTo>
                    <a:pt x="2205" y="777"/>
                  </a:lnTo>
                  <a:lnTo>
                    <a:pt x="2198" y="753"/>
                  </a:lnTo>
                  <a:lnTo>
                    <a:pt x="2189" y="729"/>
                  </a:lnTo>
                  <a:lnTo>
                    <a:pt x="2179" y="704"/>
                  </a:lnTo>
                  <a:lnTo>
                    <a:pt x="2156" y="652"/>
                  </a:lnTo>
                  <a:lnTo>
                    <a:pt x="2156" y="652"/>
                  </a:lnTo>
                  <a:lnTo>
                    <a:pt x="2152" y="642"/>
                  </a:lnTo>
                  <a:lnTo>
                    <a:pt x="2146" y="632"/>
                  </a:lnTo>
                  <a:lnTo>
                    <a:pt x="2146" y="632"/>
                  </a:lnTo>
                  <a:lnTo>
                    <a:pt x="2139" y="623"/>
                  </a:lnTo>
                  <a:lnTo>
                    <a:pt x="2131" y="617"/>
                  </a:lnTo>
                  <a:lnTo>
                    <a:pt x="2121" y="612"/>
                  </a:lnTo>
                  <a:lnTo>
                    <a:pt x="2114" y="612"/>
                  </a:lnTo>
                  <a:lnTo>
                    <a:pt x="2114" y="612"/>
                  </a:lnTo>
                  <a:lnTo>
                    <a:pt x="2114" y="612"/>
                  </a:lnTo>
                  <a:lnTo>
                    <a:pt x="2114" y="612"/>
                  </a:lnTo>
                  <a:lnTo>
                    <a:pt x="2071" y="620"/>
                  </a:lnTo>
                  <a:lnTo>
                    <a:pt x="2028" y="629"/>
                  </a:lnTo>
                  <a:lnTo>
                    <a:pt x="1979" y="641"/>
                  </a:lnTo>
                  <a:lnTo>
                    <a:pt x="1979" y="641"/>
                  </a:lnTo>
                  <a:lnTo>
                    <a:pt x="1930" y="652"/>
                  </a:lnTo>
                  <a:lnTo>
                    <a:pt x="1889" y="666"/>
                  </a:lnTo>
                  <a:lnTo>
                    <a:pt x="1847" y="679"/>
                  </a:lnTo>
                  <a:lnTo>
                    <a:pt x="1847" y="679"/>
                  </a:lnTo>
                  <a:lnTo>
                    <a:pt x="1838" y="681"/>
                  </a:lnTo>
                  <a:lnTo>
                    <a:pt x="1830" y="682"/>
                  </a:lnTo>
                  <a:lnTo>
                    <a:pt x="1821" y="682"/>
                  </a:lnTo>
                  <a:lnTo>
                    <a:pt x="1813" y="679"/>
                  </a:lnTo>
                  <a:lnTo>
                    <a:pt x="1806" y="676"/>
                  </a:lnTo>
                  <a:lnTo>
                    <a:pt x="1799" y="673"/>
                  </a:lnTo>
                  <a:lnTo>
                    <a:pt x="1793" y="667"/>
                  </a:lnTo>
                  <a:lnTo>
                    <a:pt x="1788" y="663"/>
                  </a:lnTo>
                  <a:lnTo>
                    <a:pt x="1781" y="651"/>
                  </a:lnTo>
                  <a:lnTo>
                    <a:pt x="1781" y="651"/>
                  </a:lnTo>
                  <a:lnTo>
                    <a:pt x="1781" y="651"/>
                  </a:lnTo>
                  <a:lnTo>
                    <a:pt x="1745" y="610"/>
                  </a:lnTo>
                  <a:lnTo>
                    <a:pt x="1710" y="568"/>
                  </a:lnTo>
                  <a:lnTo>
                    <a:pt x="1710" y="568"/>
                  </a:lnTo>
                  <a:lnTo>
                    <a:pt x="1699" y="559"/>
                  </a:lnTo>
                  <a:lnTo>
                    <a:pt x="1699" y="559"/>
                  </a:lnTo>
                  <a:lnTo>
                    <a:pt x="1695" y="553"/>
                  </a:lnTo>
                  <a:lnTo>
                    <a:pt x="1691" y="546"/>
                  </a:lnTo>
                  <a:lnTo>
                    <a:pt x="1689" y="539"/>
                  </a:lnTo>
                  <a:lnTo>
                    <a:pt x="1688" y="531"/>
                  </a:lnTo>
                  <a:lnTo>
                    <a:pt x="1688" y="522"/>
                  </a:lnTo>
                  <a:lnTo>
                    <a:pt x="1688" y="513"/>
                  </a:lnTo>
                  <a:lnTo>
                    <a:pt x="1691" y="506"/>
                  </a:lnTo>
                  <a:lnTo>
                    <a:pt x="1694" y="497"/>
                  </a:lnTo>
                  <a:lnTo>
                    <a:pt x="1694" y="497"/>
                  </a:lnTo>
                  <a:lnTo>
                    <a:pt x="1713" y="459"/>
                  </a:lnTo>
                  <a:lnTo>
                    <a:pt x="1731" y="420"/>
                  </a:lnTo>
                  <a:lnTo>
                    <a:pt x="1751" y="374"/>
                  </a:lnTo>
                  <a:lnTo>
                    <a:pt x="1751" y="374"/>
                  </a:lnTo>
                  <a:lnTo>
                    <a:pt x="1770" y="328"/>
                  </a:lnTo>
                  <a:lnTo>
                    <a:pt x="1785" y="287"/>
                  </a:lnTo>
                  <a:lnTo>
                    <a:pt x="1800" y="246"/>
                  </a:lnTo>
                  <a:lnTo>
                    <a:pt x="1800" y="246"/>
                  </a:lnTo>
                  <a:lnTo>
                    <a:pt x="1802" y="237"/>
                  </a:lnTo>
                  <a:lnTo>
                    <a:pt x="1799" y="228"/>
                  </a:lnTo>
                  <a:lnTo>
                    <a:pt x="1794" y="219"/>
                  </a:lnTo>
                  <a:lnTo>
                    <a:pt x="1791" y="215"/>
                  </a:lnTo>
                  <a:lnTo>
                    <a:pt x="1787" y="212"/>
                  </a:lnTo>
                  <a:lnTo>
                    <a:pt x="1723" y="169"/>
                  </a:lnTo>
                  <a:lnTo>
                    <a:pt x="1731" y="157"/>
                  </a:lnTo>
                  <a:lnTo>
                    <a:pt x="1722" y="167"/>
                  </a:lnTo>
                  <a:lnTo>
                    <a:pt x="1722" y="167"/>
                  </a:lnTo>
                  <a:lnTo>
                    <a:pt x="1697" y="152"/>
                  </a:lnTo>
                  <a:lnTo>
                    <a:pt x="1652" y="129"/>
                  </a:lnTo>
                  <a:lnTo>
                    <a:pt x="1652" y="129"/>
                  </a:lnTo>
                  <a:lnTo>
                    <a:pt x="1642" y="126"/>
                  </a:lnTo>
                  <a:lnTo>
                    <a:pt x="1631" y="124"/>
                  </a:lnTo>
                  <a:lnTo>
                    <a:pt x="1623" y="127"/>
                  </a:lnTo>
                  <a:lnTo>
                    <a:pt x="1618" y="129"/>
                  </a:lnTo>
                  <a:lnTo>
                    <a:pt x="1615" y="132"/>
                  </a:lnTo>
                  <a:lnTo>
                    <a:pt x="1615" y="132"/>
                  </a:lnTo>
                  <a:lnTo>
                    <a:pt x="1615" y="132"/>
                  </a:lnTo>
                  <a:lnTo>
                    <a:pt x="1578" y="170"/>
                  </a:lnTo>
                  <a:lnTo>
                    <a:pt x="1552" y="201"/>
                  </a:lnTo>
                  <a:lnTo>
                    <a:pt x="1522" y="234"/>
                  </a:lnTo>
                  <a:lnTo>
                    <a:pt x="1522" y="234"/>
                  </a:lnTo>
                  <a:lnTo>
                    <a:pt x="1491" y="274"/>
                  </a:lnTo>
                  <a:lnTo>
                    <a:pt x="1464" y="308"/>
                  </a:lnTo>
                  <a:lnTo>
                    <a:pt x="1439" y="342"/>
                  </a:lnTo>
                  <a:lnTo>
                    <a:pt x="1439" y="342"/>
                  </a:lnTo>
                  <a:lnTo>
                    <a:pt x="1430" y="351"/>
                  </a:lnTo>
                  <a:lnTo>
                    <a:pt x="1421" y="357"/>
                  </a:lnTo>
                  <a:lnTo>
                    <a:pt x="1411" y="362"/>
                  </a:lnTo>
                  <a:lnTo>
                    <a:pt x="1401" y="364"/>
                  </a:lnTo>
                  <a:lnTo>
                    <a:pt x="1401" y="364"/>
                  </a:lnTo>
                  <a:lnTo>
                    <a:pt x="1392" y="365"/>
                  </a:lnTo>
                  <a:lnTo>
                    <a:pt x="1383" y="364"/>
                  </a:lnTo>
                  <a:lnTo>
                    <a:pt x="1315" y="345"/>
                  </a:lnTo>
                  <a:lnTo>
                    <a:pt x="1248" y="331"/>
                  </a:lnTo>
                  <a:lnTo>
                    <a:pt x="1248" y="331"/>
                  </a:lnTo>
                  <a:lnTo>
                    <a:pt x="1241" y="328"/>
                  </a:lnTo>
                  <a:lnTo>
                    <a:pt x="1234" y="326"/>
                  </a:lnTo>
                  <a:lnTo>
                    <a:pt x="1226" y="321"/>
                  </a:lnTo>
                  <a:lnTo>
                    <a:pt x="1222" y="315"/>
                  </a:lnTo>
                  <a:lnTo>
                    <a:pt x="1216" y="309"/>
                  </a:lnTo>
                  <a:lnTo>
                    <a:pt x="1211" y="302"/>
                  </a:lnTo>
                  <a:lnTo>
                    <a:pt x="1208" y="294"/>
                  </a:lnTo>
                  <a:lnTo>
                    <a:pt x="1207" y="287"/>
                  </a:lnTo>
                  <a:lnTo>
                    <a:pt x="1207" y="287"/>
                  </a:lnTo>
                  <a:lnTo>
                    <a:pt x="1201" y="244"/>
                  </a:lnTo>
                  <a:lnTo>
                    <a:pt x="1192" y="201"/>
                  </a:lnTo>
                  <a:lnTo>
                    <a:pt x="1182" y="152"/>
                  </a:lnTo>
                  <a:lnTo>
                    <a:pt x="1182" y="152"/>
                  </a:lnTo>
                  <a:lnTo>
                    <a:pt x="1170" y="104"/>
                  </a:lnTo>
                  <a:lnTo>
                    <a:pt x="1158" y="61"/>
                  </a:lnTo>
                  <a:lnTo>
                    <a:pt x="1145" y="19"/>
                  </a:lnTo>
                  <a:lnTo>
                    <a:pt x="1145" y="19"/>
                  </a:lnTo>
                  <a:lnTo>
                    <a:pt x="1142" y="12"/>
                  </a:lnTo>
                  <a:lnTo>
                    <a:pt x="1135" y="6"/>
                  </a:lnTo>
                  <a:lnTo>
                    <a:pt x="1126" y="2"/>
                  </a:lnTo>
                  <a:lnTo>
                    <a:pt x="1114" y="0"/>
                  </a:lnTo>
                  <a:lnTo>
                    <a:pt x="1090" y="0"/>
                  </a:lnTo>
                  <a:lnTo>
                    <a:pt x="1090" y="0"/>
                  </a:lnTo>
                  <a:lnTo>
                    <a:pt x="1075" y="0"/>
                  </a:lnTo>
                  <a:lnTo>
                    <a:pt x="1075" y="0"/>
                  </a:lnTo>
                  <a:lnTo>
                    <a:pt x="1056" y="2"/>
                  </a:lnTo>
                  <a:lnTo>
                    <a:pt x="1037" y="3"/>
                  </a:lnTo>
                  <a:lnTo>
                    <a:pt x="956" y="12"/>
                  </a:lnTo>
                  <a:lnTo>
                    <a:pt x="956" y="12"/>
                  </a:lnTo>
                  <a:lnTo>
                    <a:pt x="951" y="13"/>
                  </a:lnTo>
                  <a:lnTo>
                    <a:pt x="947" y="15"/>
                  </a:lnTo>
                  <a:lnTo>
                    <a:pt x="938" y="21"/>
                  </a:lnTo>
                  <a:lnTo>
                    <a:pt x="932" y="28"/>
                  </a:lnTo>
                  <a:lnTo>
                    <a:pt x="929" y="37"/>
                  </a:lnTo>
                  <a:lnTo>
                    <a:pt x="929" y="37"/>
                  </a:lnTo>
                  <a:lnTo>
                    <a:pt x="923" y="80"/>
                  </a:lnTo>
                  <a:lnTo>
                    <a:pt x="919" y="124"/>
                  </a:lnTo>
                  <a:lnTo>
                    <a:pt x="914" y="173"/>
                  </a:lnTo>
                  <a:lnTo>
                    <a:pt x="914" y="173"/>
                  </a:lnTo>
                  <a:lnTo>
                    <a:pt x="911" y="229"/>
                  </a:lnTo>
                  <a:lnTo>
                    <a:pt x="910" y="266"/>
                  </a:lnTo>
                  <a:lnTo>
                    <a:pt x="910" y="309"/>
                  </a:lnTo>
                  <a:lnTo>
                    <a:pt x="910" y="309"/>
                  </a:lnTo>
                  <a:lnTo>
                    <a:pt x="910" y="318"/>
                  </a:lnTo>
                  <a:lnTo>
                    <a:pt x="907" y="327"/>
                  </a:lnTo>
                  <a:lnTo>
                    <a:pt x="904" y="334"/>
                  </a:lnTo>
                  <a:lnTo>
                    <a:pt x="901" y="342"/>
                  </a:lnTo>
                  <a:lnTo>
                    <a:pt x="895" y="349"/>
                  </a:lnTo>
                  <a:lnTo>
                    <a:pt x="890" y="354"/>
                  </a:lnTo>
                  <a:lnTo>
                    <a:pt x="883" y="358"/>
                  </a:lnTo>
                  <a:lnTo>
                    <a:pt x="877" y="361"/>
                  </a:lnTo>
                  <a:lnTo>
                    <a:pt x="862" y="365"/>
                  </a:lnTo>
                  <a:lnTo>
                    <a:pt x="862" y="365"/>
                  </a:lnTo>
                  <a:lnTo>
                    <a:pt x="862" y="365"/>
                  </a:lnTo>
                  <a:lnTo>
                    <a:pt x="812" y="385"/>
                  </a:lnTo>
                  <a:lnTo>
                    <a:pt x="762" y="407"/>
                  </a:lnTo>
                  <a:lnTo>
                    <a:pt x="762" y="407"/>
                  </a:lnTo>
                  <a:lnTo>
                    <a:pt x="751" y="413"/>
                  </a:lnTo>
                  <a:lnTo>
                    <a:pt x="751" y="413"/>
                  </a:lnTo>
                  <a:lnTo>
                    <a:pt x="744" y="416"/>
                  </a:lnTo>
                  <a:lnTo>
                    <a:pt x="738" y="417"/>
                  </a:lnTo>
                  <a:lnTo>
                    <a:pt x="731" y="419"/>
                  </a:lnTo>
                  <a:lnTo>
                    <a:pt x="723" y="417"/>
                  </a:lnTo>
                  <a:lnTo>
                    <a:pt x="716" y="416"/>
                  </a:lnTo>
                  <a:lnTo>
                    <a:pt x="710" y="414"/>
                  </a:lnTo>
                  <a:lnTo>
                    <a:pt x="703" y="411"/>
                  </a:lnTo>
                  <a:lnTo>
                    <a:pt x="697" y="407"/>
                  </a:lnTo>
                  <a:lnTo>
                    <a:pt x="695" y="407"/>
                  </a:lnTo>
                  <a:lnTo>
                    <a:pt x="689" y="401"/>
                  </a:lnTo>
                  <a:lnTo>
                    <a:pt x="689" y="401"/>
                  </a:lnTo>
                  <a:lnTo>
                    <a:pt x="651" y="362"/>
                  </a:lnTo>
                  <a:lnTo>
                    <a:pt x="623" y="336"/>
                  </a:lnTo>
                  <a:lnTo>
                    <a:pt x="590" y="308"/>
                  </a:lnTo>
                  <a:lnTo>
                    <a:pt x="590" y="308"/>
                  </a:lnTo>
                  <a:lnTo>
                    <a:pt x="553" y="275"/>
                  </a:lnTo>
                  <a:lnTo>
                    <a:pt x="518" y="249"/>
                  </a:lnTo>
                  <a:lnTo>
                    <a:pt x="484" y="222"/>
                  </a:lnTo>
                  <a:lnTo>
                    <a:pt x="484" y="222"/>
                  </a:lnTo>
                  <a:lnTo>
                    <a:pt x="479" y="219"/>
                  </a:lnTo>
                  <a:lnTo>
                    <a:pt x="475" y="218"/>
                  </a:lnTo>
                  <a:lnTo>
                    <a:pt x="466" y="218"/>
                  </a:lnTo>
                  <a:lnTo>
                    <a:pt x="456" y="219"/>
                  </a:lnTo>
                  <a:lnTo>
                    <a:pt x="445" y="223"/>
                  </a:lnTo>
                  <a:lnTo>
                    <a:pt x="445" y="223"/>
                  </a:lnTo>
                  <a:lnTo>
                    <a:pt x="417" y="247"/>
                  </a:lnTo>
                  <a:lnTo>
                    <a:pt x="388" y="271"/>
                  </a:lnTo>
                  <a:lnTo>
                    <a:pt x="355" y="297"/>
                  </a:lnTo>
                  <a:lnTo>
                    <a:pt x="327" y="327"/>
                  </a:lnTo>
                  <a:lnTo>
                    <a:pt x="327" y="327"/>
                  </a:lnTo>
                  <a:lnTo>
                    <a:pt x="321" y="334"/>
                  </a:lnTo>
                  <a:lnTo>
                    <a:pt x="317" y="345"/>
                  </a:lnTo>
                  <a:lnTo>
                    <a:pt x="317" y="355"/>
                  </a:lnTo>
                  <a:lnTo>
                    <a:pt x="318" y="362"/>
                  </a:lnTo>
                  <a:lnTo>
                    <a:pt x="318" y="362"/>
                  </a:lnTo>
                  <a:lnTo>
                    <a:pt x="339" y="401"/>
                  </a:lnTo>
                  <a:lnTo>
                    <a:pt x="361" y="439"/>
                  </a:lnTo>
                  <a:lnTo>
                    <a:pt x="386" y="482"/>
                  </a:lnTo>
                  <a:lnTo>
                    <a:pt x="386" y="482"/>
                  </a:lnTo>
                  <a:lnTo>
                    <a:pt x="414" y="524"/>
                  </a:lnTo>
                  <a:lnTo>
                    <a:pt x="438" y="561"/>
                  </a:lnTo>
                  <a:lnTo>
                    <a:pt x="463" y="595"/>
                  </a:lnTo>
                  <a:lnTo>
                    <a:pt x="463" y="595"/>
                  </a:lnTo>
                  <a:lnTo>
                    <a:pt x="467" y="602"/>
                  </a:lnTo>
                  <a:lnTo>
                    <a:pt x="470" y="610"/>
                  </a:lnTo>
                  <a:lnTo>
                    <a:pt x="473" y="618"/>
                  </a:lnTo>
                  <a:lnTo>
                    <a:pt x="473" y="626"/>
                  </a:lnTo>
                  <a:lnTo>
                    <a:pt x="473" y="635"/>
                  </a:lnTo>
                  <a:lnTo>
                    <a:pt x="472" y="642"/>
                  </a:lnTo>
                  <a:lnTo>
                    <a:pt x="469" y="649"/>
                  </a:lnTo>
                  <a:lnTo>
                    <a:pt x="466" y="655"/>
                  </a:lnTo>
                  <a:lnTo>
                    <a:pt x="428" y="713"/>
                  </a:lnTo>
                  <a:lnTo>
                    <a:pt x="428" y="713"/>
                  </a:lnTo>
                  <a:lnTo>
                    <a:pt x="405" y="753"/>
                  </a:lnTo>
                  <a:lnTo>
                    <a:pt x="395" y="772"/>
                  </a:lnTo>
                  <a:lnTo>
                    <a:pt x="395" y="772"/>
                  </a:lnTo>
                  <a:lnTo>
                    <a:pt x="391" y="778"/>
                  </a:lnTo>
                  <a:lnTo>
                    <a:pt x="385" y="784"/>
                  </a:lnTo>
                  <a:lnTo>
                    <a:pt x="379" y="789"/>
                  </a:lnTo>
                  <a:lnTo>
                    <a:pt x="371" y="793"/>
                  </a:lnTo>
                  <a:lnTo>
                    <a:pt x="364" y="796"/>
                  </a:lnTo>
                  <a:lnTo>
                    <a:pt x="355" y="797"/>
                  </a:lnTo>
                  <a:lnTo>
                    <a:pt x="348" y="797"/>
                  </a:lnTo>
                  <a:lnTo>
                    <a:pt x="339" y="797"/>
                  </a:lnTo>
                  <a:lnTo>
                    <a:pt x="339" y="797"/>
                  </a:lnTo>
                  <a:lnTo>
                    <a:pt x="297" y="791"/>
                  </a:lnTo>
                  <a:lnTo>
                    <a:pt x="255" y="786"/>
                  </a:lnTo>
                  <a:lnTo>
                    <a:pt x="204" y="781"/>
                  </a:lnTo>
                  <a:lnTo>
                    <a:pt x="204" y="781"/>
                  </a:lnTo>
                  <a:lnTo>
                    <a:pt x="154" y="777"/>
                  </a:lnTo>
                  <a:lnTo>
                    <a:pt x="110" y="775"/>
                  </a:lnTo>
                  <a:lnTo>
                    <a:pt x="65" y="774"/>
                  </a:lnTo>
                  <a:lnTo>
                    <a:pt x="65" y="774"/>
                  </a:lnTo>
                  <a:lnTo>
                    <a:pt x="61" y="775"/>
                  </a:lnTo>
                  <a:lnTo>
                    <a:pt x="58" y="777"/>
                  </a:lnTo>
                  <a:lnTo>
                    <a:pt x="49" y="781"/>
                  </a:lnTo>
                  <a:lnTo>
                    <a:pt x="43" y="789"/>
                  </a:lnTo>
                  <a:lnTo>
                    <a:pt x="39" y="797"/>
                  </a:lnTo>
                  <a:lnTo>
                    <a:pt x="16" y="874"/>
                  </a:lnTo>
                  <a:lnTo>
                    <a:pt x="2" y="951"/>
                  </a:lnTo>
                  <a:lnTo>
                    <a:pt x="2" y="951"/>
                  </a:lnTo>
                  <a:lnTo>
                    <a:pt x="0" y="962"/>
                  </a:lnTo>
                  <a:lnTo>
                    <a:pt x="3" y="972"/>
                  </a:lnTo>
                  <a:lnTo>
                    <a:pt x="9" y="979"/>
                  </a:lnTo>
                  <a:lnTo>
                    <a:pt x="12" y="982"/>
                  </a:lnTo>
                  <a:lnTo>
                    <a:pt x="15" y="985"/>
                  </a:lnTo>
                  <a:lnTo>
                    <a:pt x="15" y="985"/>
                  </a:lnTo>
                  <a:lnTo>
                    <a:pt x="55" y="1004"/>
                  </a:lnTo>
                  <a:lnTo>
                    <a:pt x="95" y="1022"/>
                  </a:lnTo>
                  <a:lnTo>
                    <a:pt x="142" y="1041"/>
                  </a:lnTo>
                  <a:lnTo>
                    <a:pt x="142" y="1041"/>
                  </a:lnTo>
                  <a:lnTo>
                    <a:pt x="188" y="1061"/>
                  </a:lnTo>
                  <a:lnTo>
                    <a:pt x="229" y="1075"/>
                  </a:lnTo>
                  <a:lnTo>
                    <a:pt x="269" y="1089"/>
                  </a:lnTo>
                  <a:lnTo>
                    <a:pt x="269" y="1089"/>
                  </a:lnTo>
                  <a:lnTo>
                    <a:pt x="277" y="1092"/>
                  </a:lnTo>
                  <a:lnTo>
                    <a:pt x="283" y="1095"/>
                  </a:lnTo>
                  <a:lnTo>
                    <a:pt x="290" y="1101"/>
                  </a:lnTo>
                  <a:lnTo>
                    <a:pt x="296" y="1107"/>
                  </a:lnTo>
                  <a:lnTo>
                    <a:pt x="300" y="1112"/>
                  </a:lnTo>
                  <a:lnTo>
                    <a:pt x="305" y="1120"/>
                  </a:lnTo>
                  <a:lnTo>
                    <a:pt x="308" y="1127"/>
                  </a:lnTo>
                  <a:lnTo>
                    <a:pt x="308" y="1136"/>
                  </a:lnTo>
                  <a:lnTo>
                    <a:pt x="308" y="1157"/>
                  </a:lnTo>
                  <a:lnTo>
                    <a:pt x="308" y="1157"/>
                  </a:lnTo>
                  <a:lnTo>
                    <a:pt x="309" y="1173"/>
                  </a:lnTo>
                  <a:lnTo>
                    <a:pt x="309" y="1173"/>
                  </a:lnTo>
                  <a:lnTo>
                    <a:pt x="309" y="1188"/>
                  </a:lnTo>
                  <a:lnTo>
                    <a:pt x="309" y="1203"/>
                  </a:lnTo>
                  <a:lnTo>
                    <a:pt x="318" y="1272"/>
                  </a:lnTo>
                  <a:lnTo>
                    <a:pt x="318" y="1272"/>
                  </a:lnTo>
                  <a:lnTo>
                    <a:pt x="318" y="1280"/>
                  </a:lnTo>
                  <a:lnTo>
                    <a:pt x="318" y="1287"/>
                  </a:lnTo>
                  <a:lnTo>
                    <a:pt x="317" y="1294"/>
                  </a:lnTo>
                  <a:lnTo>
                    <a:pt x="312" y="1302"/>
                  </a:lnTo>
                  <a:lnTo>
                    <a:pt x="308" y="1308"/>
                  </a:lnTo>
                  <a:lnTo>
                    <a:pt x="302" y="1315"/>
                  </a:lnTo>
                  <a:lnTo>
                    <a:pt x="296" y="1320"/>
                  </a:lnTo>
                  <a:lnTo>
                    <a:pt x="289" y="1325"/>
                  </a:lnTo>
                  <a:lnTo>
                    <a:pt x="289" y="1325"/>
                  </a:lnTo>
                  <a:lnTo>
                    <a:pt x="250" y="1345"/>
                  </a:lnTo>
                  <a:lnTo>
                    <a:pt x="212" y="1365"/>
                  </a:lnTo>
                  <a:lnTo>
                    <a:pt x="169" y="1391"/>
                  </a:lnTo>
                  <a:lnTo>
                    <a:pt x="169" y="1391"/>
                  </a:lnTo>
                  <a:lnTo>
                    <a:pt x="127" y="1416"/>
                  </a:lnTo>
                  <a:lnTo>
                    <a:pt x="89" y="1442"/>
                  </a:lnTo>
                  <a:lnTo>
                    <a:pt x="53" y="1466"/>
                  </a:lnTo>
                  <a:lnTo>
                    <a:pt x="53" y="1466"/>
                  </a:lnTo>
                  <a:lnTo>
                    <a:pt x="47" y="1473"/>
                  </a:lnTo>
                  <a:lnTo>
                    <a:pt x="45" y="1481"/>
                  </a:lnTo>
                  <a:lnTo>
                    <a:pt x="43" y="1493"/>
                  </a:lnTo>
                  <a:lnTo>
                    <a:pt x="45" y="1503"/>
                  </a:lnTo>
                  <a:lnTo>
                    <a:pt x="56" y="1538"/>
                  </a:lnTo>
                  <a:lnTo>
                    <a:pt x="71" y="1572"/>
                  </a:lnTo>
                  <a:lnTo>
                    <a:pt x="58" y="1578"/>
                  </a:lnTo>
                  <a:lnTo>
                    <a:pt x="71" y="1572"/>
                  </a:lnTo>
                  <a:lnTo>
                    <a:pt x="71" y="1572"/>
                  </a:lnTo>
                  <a:lnTo>
                    <a:pt x="98" y="1636"/>
                  </a:lnTo>
                  <a:lnTo>
                    <a:pt x="105" y="1648"/>
                  </a:lnTo>
                  <a:lnTo>
                    <a:pt x="105" y="1648"/>
                  </a:lnTo>
                  <a:lnTo>
                    <a:pt x="111" y="1657"/>
                  </a:lnTo>
                  <a:lnTo>
                    <a:pt x="120" y="1663"/>
                  </a:lnTo>
                  <a:lnTo>
                    <a:pt x="129" y="1666"/>
                  </a:lnTo>
                  <a:lnTo>
                    <a:pt x="136" y="1667"/>
                  </a:lnTo>
                  <a:lnTo>
                    <a:pt x="136" y="1667"/>
                  </a:lnTo>
                  <a:lnTo>
                    <a:pt x="136" y="1667"/>
                  </a:lnTo>
                  <a:lnTo>
                    <a:pt x="136" y="1667"/>
                  </a:lnTo>
                  <a:lnTo>
                    <a:pt x="181" y="1658"/>
                  </a:lnTo>
                  <a:lnTo>
                    <a:pt x="223" y="1651"/>
                  </a:lnTo>
                  <a:lnTo>
                    <a:pt x="271" y="1639"/>
                  </a:lnTo>
                  <a:lnTo>
                    <a:pt x="271" y="1639"/>
                  </a:lnTo>
                  <a:lnTo>
                    <a:pt x="320" y="1626"/>
                  </a:lnTo>
                  <a:lnTo>
                    <a:pt x="361" y="1614"/>
                  </a:lnTo>
                  <a:lnTo>
                    <a:pt x="402" y="1601"/>
                  </a:lnTo>
                  <a:lnTo>
                    <a:pt x="402" y="1601"/>
                  </a:lnTo>
                  <a:lnTo>
                    <a:pt x="411" y="1599"/>
                  </a:lnTo>
                  <a:lnTo>
                    <a:pt x="420" y="1598"/>
                  </a:lnTo>
                  <a:lnTo>
                    <a:pt x="429" y="1598"/>
                  </a:lnTo>
                  <a:lnTo>
                    <a:pt x="436" y="1601"/>
                  </a:lnTo>
                  <a:lnTo>
                    <a:pt x="444" y="1602"/>
                  </a:lnTo>
                  <a:lnTo>
                    <a:pt x="451" y="1606"/>
                  </a:lnTo>
                  <a:lnTo>
                    <a:pt x="457" y="1611"/>
                  </a:lnTo>
                  <a:lnTo>
                    <a:pt x="462" y="1617"/>
                  </a:lnTo>
                  <a:lnTo>
                    <a:pt x="469" y="1629"/>
                  </a:lnTo>
                  <a:lnTo>
                    <a:pt x="469" y="1629"/>
                  </a:lnTo>
                  <a:lnTo>
                    <a:pt x="469" y="1629"/>
                  </a:lnTo>
                  <a:lnTo>
                    <a:pt x="504" y="1670"/>
                  </a:lnTo>
                  <a:lnTo>
                    <a:pt x="540" y="1712"/>
                  </a:lnTo>
                  <a:lnTo>
                    <a:pt x="541" y="1710"/>
                  </a:lnTo>
                  <a:lnTo>
                    <a:pt x="550" y="1720"/>
                  </a:lnTo>
                  <a:lnTo>
                    <a:pt x="550" y="1720"/>
                  </a:lnTo>
                  <a:lnTo>
                    <a:pt x="555" y="1726"/>
                  </a:lnTo>
                  <a:lnTo>
                    <a:pt x="559" y="1734"/>
                  </a:lnTo>
                  <a:lnTo>
                    <a:pt x="562" y="1741"/>
                  </a:lnTo>
                  <a:lnTo>
                    <a:pt x="564" y="1749"/>
                  </a:lnTo>
                  <a:lnTo>
                    <a:pt x="564" y="1757"/>
                  </a:lnTo>
                  <a:lnTo>
                    <a:pt x="562" y="1766"/>
                  </a:lnTo>
                  <a:lnTo>
                    <a:pt x="561" y="1774"/>
                  </a:lnTo>
                  <a:lnTo>
                    <a:pt x="556" y="1783"/>
                  </a:lnTo>
                  <a:lnTo>
                    <a:pt x="556" y="1783"/>
                  </a:lnTo>
                  <a:lnTo>
                    <a:pt x="537" y="1821"/>
                  </a:lnTo>
                  <a:lnTo>
                    <a:pt x="519" y="1859"/>
                  </a:lnTo>
                  <a:lnTo>
                    <a:pt x="499" y="1905"/>
                  </a:lnTo>
                  <a:lnTo>
                    <a:pt x="499" y="1905"/>
                  </a:lnTo>
                  <a:lnTo>
                    <a:pt x="481" y="1951"/>
                  </a:lnTo>
                  <a:lnTo>
                    <a:pt x="465" y="1993"/>
                  </a:lnTo>
                  <a:lnTo>
                    <a:pt x="450" y="2034"/>
                  </a:lnTo>
                  <a:lnTo>
                    <a:pt x="450" y="2034"/>
                  </a:lnTo>
                  <a:lnTo>
                    <a:pt x="448" y="2043"/>
                  </a:lnTo>
                  <a:lnTo>
                    <a:pt x="451" y="2052"/>
                  </a:lnTo>
                  <a:lnTo>
                    <a:pt x="456" y="2061"/>
                  </a:lnTo>
                  <a:lnTo>
                    <a:pt x="459" y="2065"/>
                  </a:lnTo>
                  <a:lnTo>
                    <a:pt x="463" y="2068"/>
                  </a:lnTo>
                  <a:lnTo>
                    <a:pt x="530" y="2112"/>
                  </a:lnTo>
                  <a:lnTo>
                    <a:pt x="530" y="2112"/>
                  </a:lnTo>
                  <a:lnTo>
                    <a:pt x="577" y="2139"/>
                  </a:lnTo>
                  <a:lnTo>
                    <a:pt x="599" y="2151"/>
                  </a:lnTo>
                  <a:lnTo>
                    <a:pt x="599" y="2151"/>
                  </a:lnTo>
                  <a:lnTo>
                    <a:pt x="608" y="2154"/>
                  </a:lnTo>
                  <a:lnTo>
                    <a:pt x="618" y="2155"/>
                  </a:lnTo>
                  <a:lnTo>
                    <a:pt x="627" y="2152"/>
                  </a:lnTo>
                  <a:lnTo>
                    <a:pt x="632" y="2151"/>
                  </a:lnTo>
                  <a:lnTo>
                    <a:pt x="635" y="2148"/>
                  </a:lnTo>
                  <a:lnTo>
                    <a:pt x="635" y="2148"/>
                  </a:lnTo>
                  <a:lnTo>
                    <a:pt x="666" y="2115"/>
                  </a:lnTo>
                  <a:lnTo>
                    <a:pt x="695" y="2083"/>
                  </a:lnTo>
                  <a:lnTo>
                    <a:pt x="728" y="2044"/>
                  </a:lnTo>
                  <a:lnTo>
                    <a:pt x="728" y="2044"/>
                  </a:lnTo>
                  <a:lnTo>
                    <a:pt x="760" y="2006"/>
                  </a:lnTo>
                  <a:lnTo>
                    <a:pt x="785" y="1972"/>
                  </a:lnTo>
                  <a:lnTo>
                    <a:pt x="812" y="1938"/>
                  </a:lnTo>
                  <a:lnTo>
                    <a:pt x="812" y="1938"/>
                  </a:lnTo>
                  <a:lnTo>
                    <a:pt x="817" y="1932"/>
                  </a:lnTo>
                  <a:lnTo>
                    <a:pt x="822" y="1926"/>
                  </a:lnTo>
                  <a:lnTo>
                    <a:pt x="830" y="1922"/>
                  </a:lnTo>
                  <a:lnTo>
                    <a:pt x="837" y="1919"/>
                  </a:lnTo>
                  <a:lnTo>
                    <a:pt x="845" y="1916"/>
                  </a:lnTo>
                  <a:lnTo>
                    <a:pt x="852" y="1914"/>
                  </a:lnTo>
                  <a:lnTo>
                    <a:pt x="861" y="1914"/>
                  </a:lnTo>
                  <a:lnTo>
                    <a:pt x="868" y="1916"/>
                  </a:lnTo>
                  <a:lnTo>
                    <a:pt x="935" y="1935"/>
                  </a:lnTo>
                  <a:lnTo>
                    <a:pt x="1001" y="1948"/>
                  </a:lnTo>
                  <a:lnTo>
                    <a:pt x="1001" y="1948"/>
                  </a:lnTo>
                  <a:lnTo>
                    <a:pt x="1009" y="1950"/>
                  </a:lnTo>
                  <a:lnTo>
                    <a:pt x="1016" y="1953"/>
                  </a:lnTo>
                  <a:lnTo>
                    <a:pt x="1022" y="1957"/>
                  </a:lnTo>
                  <a:lnTo>
                    <a:pt x="1027" y="1962"/>
                  </a:lnTo>
                  <a:lnTo>
                    <a:pt x="1032" y="1967"/>
                  </a:lnTo>
                  <a:lnTo>
                    <a:pt x="1035" y="1973"/>
                  </a:lnTo>
                  <a:lnTo>
                    <a:pt x="1038" y="1979"/>
                  </a:lnTo>
                  <a:lnTo>
                    <a:pt x="1041" y="1987"/>
                  </a:lnTo>
                  <a:lnTo>
                    <a:pt x="1041" y="1987"/>
                  </a:lnTo>
                  <a:lnTo>
                    <a:pt x="1043" y="1994"/>
                  </a:lnTo>
                  <a:lnTo>
                    <a:pt x="1043" y="1994"/>
                  </a:lnTo>
                  <a:lnTo>
                    <a:pt x="1052" y="2047"/>
                  </a:lnTo>
                  <a:lnTo>
                    <a:pt x="1059" y="2086"/>
                  </a:lnTo>
                  <a:lnTo>
                    <a:pt x="1068" y="2127"/>
                  </a:lnTo>
                  <a:lnTo>
                    <a:pt x="1068" y="2127"/>
                  </a:lnTo>
                  <a:lnTo>
                    <a:pt x="1080" y="2176"/>
                  </a:lnTo>
                  <a:lnTo>
                    <a:pt x="1092" y="2219"/>
                  </a:lnTo>
                  <a:lnTo>
                    <a:pt x="1105" y="2260"/>
                  </a:lnTo>
                  <a:lnTo>
                    <a:pt x="1105" y="2260"/>
                  </a:lnTo>
                  <a:lnTo>
                    <a:pt x="1108" y="2268"/>
                  </a:lnTo>
                  <a:lnTo>
                    <a:pt x="1115" y="2274"/>
                  </a:lnTo>
                  <a:lnTo>
                    <a:pt x="1126" y="2278"/>
                  </a:lnTo>
                  <a:lnTo>
                    <a:pt x="1136" y="2280"/>
                  </a:lnTo>
                  <a:lnTo>
                    <a:pt x="1148" y="2280"/>
                  </a:lnTo>
                  <a:lnTo>
                    <a:pt x="1148" y="2280"/>
                  </a:lnTo>
                  <a:lnTo>
                    <a:pt x="1183" y="2280"/>
                  </a:lnTo>
                  <a:lnTo>
                    <a:pt x="1208" y="2278"/>
                  </a:lnTo>
                  <a:lnTo>
                    <a:pt x="1208" y="2278"/>
                  </a:lnTo>
                  <a:lnTo>
                    <a:pt x="1208" y="2278"/>
                  </a:lnTo>
                  <a:lnTo>
                    <a:pt x="1211" y="2291"/>
                  </a:lnTo>
                  <a:lnTo>
                    <a:pt x="1211" y="2291"/>
                  </a:lnTo>
                  <a:lnTo>
                    <a:pt x="1210" y="2277"/>
                  </a:lnTo>
                  <a:lnTo>
                    <a:pt x="1294" y="2268"/>
                  </a:lnTo>
                  <a:lnTo>
                    <a:pt x="1294" y="2268"/>
                  </a:lnTo>
                  <a:lnTo>
                    <a:pt x="1299" y="2266"/>
                  </a:lnTo>
                  <a:lnTo>
                    <a:pt x="1303" y="2265"/>
                  </a:lnTo>
                  <a:lnTo>
                    <a:pt x="1312" y="2259"/>
                  </a:lnTo>
                  <a:lnTo>
                    <a:pt x="1318" y="2251"/>
                  </a:lnTo>
                  <a:lnTo>
                    <a:pt x="1321" y="2243"/>
                  </a:lnTo>
                  <a:lnTo>
                    <a:pt x="1321" y="2243"/>
                  </a:lnTo>
                  <a:lnTo>
                    <a:pt x="1327" y="2200"/>
                  </a:lnTo>
                  <a:lnTo>
                    <a:pt x="1331" y="2155"/>
                  </a:lnTo>
                  <a:lnTo>
                    <a:pt x="1336" y="2105"/>
                  </a:lnTo>
                  <a:lnTo>
                    <a:pt x="1336" y="2105"/>
                  </a:lnTo>
                  <a:lnTo>
                    <a:pt x="1339" y="2059"/>
                  </a:lnTo>
                  <a:lnTo>
                    <a:pt x="1340" y="2013"/>
                  </a:lnTo>
                  <a:lnTo>
                    <a:pt x="1340" y="1970"/>
                  </a:lnTo>
                  <a:lnTo>
                    <a:pt x="1340" y="1970"/>
                  </a:lnTo>
                  <a:lnTo>
                    <a:pt x="1342" y="1962"/>
                  </a:lnTo>
                  <a:lnTo>
                    <a:pt x="1343" y="1953"/>
                  </a:lnTo>
                  <a:lnTo>
                    <a:pt x="1346" y="1945"/>
                  </a:lnTo>
                  <a:lnTo>
                    <a:pt x="1350" y="1938"/>
                  </a:lnTo>
                  <a:lnTo>
                    <a:pt x="1355" y="1930"/>
                  </a:lnTo>
                  <a:lnTo>
                    <a:pt x="1361" y="1926"/>
                  </a:lnTo>
                  <a:lnTo>
                    <a:pt x="1367" y="1922"/>
                  </a:lnTo>
                  <a:lnTo>
                    <a:pt x="1374" y="1919"/>
                  </a:lnTo>
                  <a:lnTo>
                    <a:pt x="1387" y="1914"/>
                  </a:lnTo>
                  <a:lnTo>
                    <a:pt x="1387" y="1914"/>
                  </a:lnTo>
                  <a:lnTo>
                    <a:pt x="1387" y="1914"/>
                  </a:lnTo>
                  <a:lnTo>
                    <a:pt x="1438" y="1893"/>
                  </a:lnTo>
                  <a:lnTo>
                    <a:pt x="1488" y="1873"/>
                  </a:lnTo>
                  <a:lnTo>
                    <a:pt x="1488" y="1873"/>
                  </a:lnTo>
                  <a:lnTo>
                    <a:pt x="1500" y="1865"/>
                  </a:lnTo>
                  <a:lnTo>
                    <a:pt x="1500" y="1865"/>
                  </a:lnTo>
                  <a:lnTo>
                    <a:pt x="1506" y="1864"/>
                  </a:lnTo>
                  <a:lnTo>
                    <a:pt x="1513" y="1861"/>
                  </a:lnTo>
                  <a:lnTo>
                    <a:pt x="1522" y="1861"/>
                  </a:lnTo>
                  <a:lnTo>
                    <a:pt x="1529" y="1862"/>
                  </a:lnTo>
                  <a:lnTo>
                    <a:pt x="1538" y="1864"/>
                  </a:lnTo>
                  <a:lnTo>
                    <a:pt x="1546" y="1868"/>
                  </a:lnTo>
                  <a:lnTo>
                    <a:pt x="1553" y="1873"/>
                  </a:lnTo>
                  <a:lnTo>
                    <a:pt x="1559" y="1879"/>
                  </a:lnTo>
                  <a:lnTo>
                    <a:pt x="1559" y="1879"/>
                  </a:lnTo>
                  <a:lnTo>
                    <a:pt x="1590" y="1908"/>
                  </a:lnTo>
                  <a:lnTo>
                    <a:pt x="1623" y="1939"/>
                  </a:lnTo>
                  <a:lnTo>
                    <a:pt x="1660" y="1972"/>
                  </a:lnTo>
                  <a:lnTo>
                    <a:pt x="1660" y="1972"/>
                  </a:lnTo>
                  <a:lnTo>
                    <a:pt x="1698" y="2004"/>
                  </a:lnTo>
                  <a:lnTo>
                    <a:pt x="1732" y="2031"/>
                  </a:lnTo>
                  <a:lnTo>
                    <a:pt x="1766" y="2058"/>
                  </a:lnTo>
                  <a:lnTo>
                    <a:pt x="1766" y="2058"/>
                  </a:lnTo>
                  <a:lnTo>
                    <a:pt x="1775" y="2061"/>
                  </a:lnTo>
                  <a:lnTo>
                    <a:pt x="1784" y="2062"/>
                  </a:lnTo>
                  <a:lnTo>
                    <a:pt x="1794" y="2061"/>
                  </a:lnTo>
                  <a:lnTo>
                    <a:pt x="1800" y="2059"/>
                  </a:lnTo>
                  <a:lnTo>
                    <a:pt x="1804" y="2056"/>
                  </a:lnTo>
                  <a:lnTo>
                    <a:pt x="1804" y="2056"/>
                  </a:lnTo>
                  <a:lnTo>
                    <a:pt x="1824" y="2041"/>
                  </a:lnTo>
                  <a:lnTo>
                    <a:pt x="1865" y="2006"/>
                  </a:lnTo>
                  <a:lnTo>
                    <a:pt x="1865" y="2006"/>
                  </a:lnTo>
                  <a:lnTo>
                    <a:pt x="1887" y="1988"/>
                  </a:lnTo>
                  <a:lnTo>
                    <a:pt x="1905" y="1970"/>
                  </a:lnTo>
                  <a:lnTo>
                    <a:pt x="1923" y="1954"/>
                  </a:lnTo>
                  <a:lnTo>
                    <a:pt x="1923" y="1954"/>
                  </a:lnTo>
                  <a:lnTo>
                    <a:pt x="1927" y="1950"/>
                  </a:lnTo>
                  <a:lnTo>
                    <a:pt x="1930" y="1945"/>
                  </a:lnTo>
                  <a:lnTo>
                    <a:pt x="1933" y="1935"/>
                  </a:lnTo>
                  <a:lnTo>
                    <a:pt x="1933" y="1925"/>
                  </a:lnTo>
                  <a:lnTo>
                    <a:pt x="1932" y="1917"/>
                  </a:lnTo>
                  <a:lnTo>
                    <a:pt x="1932" y="1917"/>
                  </a:lnTo>
                  <a:lnTo>
                    <a:pt x="1911" y="1879"/>
                  </a:lnTo>
                  <a:lnTo>
                    <a:pt x="1890" y="1840"/>
                  </a:lnTo>
                  <a:lnTo>
                    <a:pt x="1864" y="1797"/>
                  </a:lnTo>
                  <a:lnTo>
                    <a:pt x="1864" y="1797"/>
                  </a:lnTo>
                  <a:lnTo>
                    <a:pt x="1837" y="1756"/>
                  </a:lnTo>
                  <a:lnTo>
                    <a:pt x="1812" y="1719"/>
                  </a:lnTo>
                  <a:lnTo>
                    <a:pt x="1787" y="1685"/>
                  </a:lnTo>
                  <a:lnTo>
                    <a:pt x="1787" y="1685"/>
                  </a:lnTo>
                  <a:lnTo>
                    <a:pt x="1782" y="1677"/>
                  </a:lnTo>
                  <a:lnTo>
                    <a:pt x="1779" y="1670"/>
                  </a:lnTo>
                  <a:lnTo>
                    <a:pt x="1776" y="1661"/>
                  </a:lnTo>
                  <a:lnTo>
                    <a:pt x="1776" y="1654"/>
                  </a:lnTo>
                  <a:lnTo>
                    <a:pt x="1776" y="1645"/>
                  </a:lnTo>
                  <a:lnTo>
                    <a:pt x="1778" y="1638"/>
                  </a:lnTo>
                  <a:lnTo>
                    <a:pt x="1781" y="1630"/>
                  </a:lnTo>
                  <a:lnTo>
                    <a:pt x="1784" y="1624"/>
                  </a:lnTo>
                  <a:lnTo>
                    <a:pt x="1822" y="1567"/>
                  </a:lnTo>
                  <a:lnTo>
                    <a:pt x="1822" y="1567"/>
                  </a:lnTo>
                  <a:lnTo>
                    <a:pt x="1844" y="1527"/>
                  </a:lnTo>
                  <a:lnTo>
                    <a:pt x="1855" y="1507"/>
                  </a:lnTo>
                  <a:lnTo>
                    <a:pt x="1855" y="1507"/>
                  </a:lnTo>
                  <a:lnTo>
                    <a:pt x="1859" y="1501"/>
                  </a:lnTo>
                  <a:lnTo>
                    <a:pt x="1865" y="1496"/>
                  </a:lnTo>
                  <a:lnTo>
                    <a:pt x="1871" y="1491"/>
                  </a:lnTo>
                  <a:lnTo>
                    <a:pt x="1878" y="1487"/>
                  </a:lnTo>
                  <a:lnTo>
                    <a:pt x="1886" y="1484"/>
                  </a:lnTo>
                  <a:lnTo>
                    <a:pt x="1895" y="1482"/>
                  </a:lnTo>
                  <a:lnTo>
                    <a:pt x="1902" y="1481"/>
                  </a:lnTo>
                  <a:lnTo>
                    <a:pt x="1911" y="1482"/>
                  </a:lnTo>
                  <a:lnTo>
                    <a:pt x="1911" y="1482"/>
                  </a:lnTo>
                  <a:lnTo>
                    <a:pt x="1954" y="1488"/>
                  </a:lnTo>
                  <a:lnTo>
                    <a:pt x="1997" y="1494"/>
                  </a:lnTo>
                  <a:lnTo>
                    <a:pt x="2046" y="1499"/>
                  </a:lnTo>
                  <a:lnTo>
                    <a:pt x="2046" y="1499"/>
                  </a:lnTo>
                  <a:lnTo>
                    <a:pt x="2096" y="1503"/>
                  </a:lnTo>
                  <a:lnTo>
                    <a:pt x="2140" y="1504"/>
                  </a:lnTo>
                  <a:lnTo>
                    <a:pt x="2185" y="1506"/>
                  </a:lnTo>
                  <a:lnTo>
                    <a:pt x="2185" y="1506"/>
                  </a:lnTo>
                  <a:lnTo>
                    <a:pt x="2189" y="1504"/>
                  </a:lnTo>
                  <a:lnTo>
                    <a:pt x="2193" y="1503"/>
                  </a:lnTo>
                  <a:lnTo>
                    <a:pt x="2201" y="1499"/>
                  </a:lnTo>
                  <a:lnTo>
                    <a:pt x="2208" y="1491"/>
                  </a:lnTo>
                  <a:lnTo>
                    <a:pt x="2213" y="1482"/>
                  </a:lnTo>
                  <a:lnTo>
                    <a:pt x="2233" y="1410"/>
                  </a:lnTo>
                  <a:lnTo>
                    <a:pt x="2250" y="1328"/>
                  </a:lnTo>
                  <a:lnTo>
                    <a:pt x="2250" y="1328"/>
                  </a:lnTo>
                  <a:lnTo>
                    <a:pt x="2250" y="1318"/>
                  </a:lnTo>
                  <a:lnTo>
                    <a:pt x="2247" y="1308"/>
                  </a:lnTo>
                  <a:lnTo>
                    <a:pt x="2242" y="1300"/>
                  </a:lnTo>
                  <a:lnTo>
                    <a:pt x="2239" y="1297"/>
                  </a:lnTo>
                  <a:lnTo>
                    <a:pt x="2235" y="1294"/>
                  </a:lnTo>
                  <a:lnTo>
                    <a:pt x="2235" y="1294"/>
                  </a:lnTo>
                  <a:close/>
                  <a:moveTo>
                    <a:pt x="1126" y="1373"/>
                  </a:moveTo>
                  <a:lnTo>
                    <a:pt x="1126" y="1373"/>
                  </a:lnTo>
                  <a:lnTo>
                    <a:pt x="1102" y="1371"/>
                  </a:lnTo>
                  <a:lnTo>
                    <a:pt x="1080" y="1368"/>
                  </a:lnTo>
                  <a:lnTo>
                    <a:pt x="1058" y="1362"/>
                  </a:lnTo>
                  <a:lnTo>
                    <a:pt x="1037" y="1355"/>
                  </a:lnTo>
                  <a:lnTo>
                    <a:pt x="1016" y="1346"/>
                  </a:lnTo>
                  <a:lnTo>
                    <a:pt x="998" y="1334"/>
                  </a:lnTo>
                  <a:lnTo>
                    <a:pt x="981" y="1321"/>
                  </a:lnTo>
                  <a:lnTo>
                    <a:pt x="964" y="1306"/>
                  </a:lnTo>
                  <a:lnTo>
                    <a:pt x="950" y="1290"/>
                  </a:lnTo>
                  <a:lnTo>
                    <a:pt x="936" y="1272"/>
                  </a:lnTo>
                  <a:lnTo>
                    <a:pt x="926" y="1254"/>
                  </a:lnTo>
                  <a:lnTo>
                    <a:pt x="916" y="1234"/>
                  </a:lnTo>
                  <a:lnTo>
                    <a:pt x="908" y="1213"/>
                  </a:lnTo>
                  <a:lnTo>
                    <a:pt x="902" y="1191"/>
                  </a:lnTo>
                  <a:lnTo>
                    <a:pt x="899" y="1169"/>
                  </a:lnTo>
                  <a:lnTo>
                    <a:pt x="898" y="1145"/>
                  </a:lnTo>
                  <a:lnTo>
                    <a:pt x="898" y="1145"/>
                  </a:lnTo>
                  <a:lnTo>
                    <a:pt x="899" y="1123"/>
                  </a:lnTo>
                  <a:lnTo>
                    <a:pt x="902" y="1099"/>
                  </a:lnTo>
                  <a:lnTo>
                    <a:pt x="908" y="1078"/>
                  </a:lnTo>
                  <a:lnTo>
                    <a:pt x="916" y="1058"/>
                  </a:lnTo>
                  <a:lnTo>
                    <a:pt x="926" y="1037"/>
                  </a:lnTo>
                  <a:lnTo>
                    <a:pt x="936" y="1018"/>
                  </a:lnTo>
                  <a:lnTo>
                    <a:pt x="950" y="1002"/>
                  </a:lnTo>
                  <a:lnTo>
                    <a:pt x="964" y="985"/>
                  </a:lnTo>
                  <a:lnTo>
                    <a:pt x="981" y="970"/>
                  </a:lnTo>
                  <a:lnTo>
                    <a:pt x="998" y="957"/>
                  </a:lnTo>
                  <a:lnTo>
                    <a:pt x="1016" y="945"/>
                  </a:lnTo>
                  <a:lnTo>
                    <a:pt x="1037" y="936"/>
                  </a:lnTo>
                  <a:lnTo>
                    <a:pt x="1058" y="929"/>
                  </a:lnTo>
                  <a:lnTo>
                    <a:pt x="1080" y="923"/>
                  </a:lnTo>
                  <a:lnTo>
                    <a:pt x="1102" y="920"/>
                  </a:lnTo>
                  <a:lnTo>
                    <a:pt x="1126" y="919"/>
                  </a:lnTo>
                  <a:lnTo>
                    <a:pt x="1126" y="919"/>
                  </a:lnTo>
                  <a:lnTo>
                    <a:pt x="1148" y="920"/>
                  </a:lnTo>
                  <a:lnTo>
                    <a:pt x="1171" y="923"/>
                  </a:lnTo>
                  <a:lnTo>
                    <a:pt x="1192" y="929"/>
                  </a:lnTo>
                  <a:lnTo>
                    <a:pt x="1213" y="936"/>
                  </a:lnTo>
                  <a:lnTo>
                    <a:pt x="1234" y="945"/>
                  </a:lnTo>
                  <a:lnTo>
                    <a:pt x="1253" y="957"/>
                  </a:lnTo>
                  <a:lnTo>
                    <a:pt x="1269" y="970"/>
                  </a:lnTo>
                  <a:lnTo>
                    <a:pt x="1285" y="985"/>
                  </a:lnTo>
                  <a:lnTo>
                    <a:pt x="1300" y="1002"/>
                  </a:lnTo>
                  <a:lnTo>
                    <a:pt x="1313" y="1018"/>
                  </a:lnTo>
                  <a:lnTo>
                    <a:pt x="1325" y="1037"/>
                  </a:lnTo>
                  <a:lnTo>
                    <a:pt x="1334" y="1058"/>
                  </a:lnTo>
                  <a:lnTo>
                    <a:pt x="1342" y="1078"/>
                  </a:lnTo>
                  <a:lnTo>
                    <a:pt x="1347" y="1099"/>
                  </a:lnTo>
                  <a:lnTo>
                    <a:pt x="1350" y="1123"/>
                  </a:lnTo>
                  <a:lnTo>
                    <a:pt x="1352" y="1145"/>
                  </a:lnTo>
                  <a:lnTo>
                    <a:pt x="1352" y="1145"/>
                  </a:lnTo>
                  <a:lnTo>
                    <a:pt x="1350" y="1169"/>
                  </a:lnTo>
                  <a:lnTo>
                    <a:pt x="1347" y="1191"/>
                  </a:lnTo>
                  <a:lnTo>
                    <a:pt x="1342" y="1213"/>
                  </a:lnTo>
                  <a:lnTo>
                    <a:pt x="1334" y="1234"/>
                  </a:lnTo>
                  <a:lnTo>
                    <a:pt x="1325" y="1254"/>
                  </a:lnTo>
                  <a:lnTo>
                    <a:pt x="1313" y="1272"/>
                  </a:lnTo>
                  <a:lnTo>
                    <a:pt x="1300" y="1290"/>
                  </a:lnTo>
                  <a:lnTo>
                    <a:pt x="1285" y="1306"/>
                  </a:lnTo>
                  <a:lnTo>
                    <a:pt x="1269" y="1321"/>
                  </a:lnTo>
                  <a:lnTo>
                    <a:pt x="1253" y="1334"/>
                  </a:lnTo>
                  <a:lnTo>
                    <a:pt x="1234" y="1346"/>
                  </a:lnTo>
                  <a:lnTo>
                    <a:pt x="1213" y="1355"/>
                  </a:lnTo>
                  <a:lnTo>
                    <a:pt x="1192" y="1362"/>
                  </a:lnTo>
                  <a:lnTo>
                    <a:pt x="1171" y="1368"/>
                  </a:lnTo>
                  <a:lnTo>
                    <a:pt x="1148" y="1371"/>
                  </a:lnTo>
                  <a:lnTo>
                    <a:pt x="1126" y="1373"/>
                  </a:lnTo>
                  <a:lnTo>
                    <a:pt x="1126" y="1373"/>
                  </a:lnTo>
                  <a:close/>
                </a:path>
              </a:pathLst>
            </a:custGeom>
            <a:solidFill>
              <a:srgbClr val="5E8CFF"/>
            </a:solidFill>
            <a:ln w="9525">
              <a:noFill/>
              <a:prstDash val="sysDash"/>
              <a:miter lim="800000"/>
              <a:headEnd/>
              <a:tailEnd/>
            </a:ln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ct val="20000"/>
                </a:spcBef>
              </a:pPr>
              <a:endParaRPr lang="en-US" sz="1600" b="1" dirty="0">
                <a:solidFill>
                  <a:srgbClr val="FFFFFF"/>
                </a:solidFill>
                <a:latin typeface="Arial Narrow" pitchFamily="112" charset="0"/>
              </a:endParaRPr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9116330" y="2677811"/>
              <a:ext cx="740518" cy="293988"/>
            </a:xfrm>
            <a:custGeom>
              <a:avLst/>
              <a:gdLst/>
              <a:ahLst/>
              <a:cxnLst>
                <a:cxn ang="0">
                  <a:pos x="3430" y="953"/>
                </a:cxn>
                <a:cxn ang="0">
                  <a:pos x="3321" y="797"/>
                </a:cxn>
                <a:cxn ang="0">
                  <a:pos x="3197" y="652"/>
                </a:cxn>
                <a:cxn ang="0">
                  <a:pos x="3062" y="518"/>
                </a:cxn>
                <a:cxn ang="0">
                  <a:pos x="2914" y="399"/>
                </a:cxn>
                <a:cxn ang="0">
                  <a:pos x="2755" y="293"/>
                </a:cxn>
                <a:cxn ang="0">
                  <a:pos x="2587" y="202"/>
                </a:cxn>
                <a:cxn ang="0">
                  <a:pos x="2411" y="127"/>
                </a:cxn>
                <a:cxn ang="0">
                  <a:pos x="2225" y="68"/>
                </a:cxn>
                <a:cxn ang="0">
                  <a:pos x="2034" y="27"/>
                </a:cxn>
                <a:cxn ang="0">
                  <a:pos x="1835" y="4"/>
                </a:cxn>
                <a:cxn ang="0">
                  <a:pos x="1699" y="0"/>
                </a:cxn>
                <a:cxn ang="0">
                  <a:pos x="1503" y="9"/>
                </a:cxn>
                <a:cxn ang="0">
                  <a:pos x="1312" y="37"/>
                </a:cxn>
                <a:cxn ang="0">
                  <a:pos x="1126" y="81"/>
                </a:cxn>
                <a:cxn ang="0">
                  <a:pos x="948" y="143"/>
                </a:cxn>
                <a:cxn ang="0">
                  <a:pos x="777" y="219"/>
                </a:cxn>
                <a:cxn ang="0">
                  <a:pos x="615" y="311"/>
                </a:cxn>
                <a:cxn ang="0">
                  <a:pos x="464" y="415"/>
                </a:cxn>
                <a:cxn ang="0">
                  <a:pos x="321" y="535"/>
                </a:cxn>
                <a:cxn ang="0">
                  <a:pos x="191" y="664"/>
                </a:cxn>
                <a:cxn ang="0">
                  <a:pos x="72" y="807"/>
                </a:cxn>
                <a:cxn ang="0">
                  <a:pos x="385" y="897"/>
                </a:cxn>
                <a:cxn ang="0">
                  <a:pos x="599" y="1237"/>
                </a:cxn>
                <a:cxn ang="0">
                  <a:pos x="676" y="1141"/>
                </a:cxn>
                <a:cxn ang="0">
                  <a:pos x="761" y="1055"/>
                </a:cxn>
                <a:cxn ang="0">
                  <a:pos x="852" y="975"/>
                </a:cxn>
                <a:cxn ang="0">
                  <a:pos x="951" y="904"/>
                </a:cxn>
                <a:cxn ang="0">
                  <a:pos x="1056" y="841"/>
                </a:cxn>
                <a:cxn ang="0">
                  <a:pos x="1168" y="788"/>
                </a:cxn>
                <a:cxn ang="0">
                  <a:pos x="1282" y="745"/>
                </a:cxn>
                <a:cxn ang="0">
                  <a:pos x="1403" y="713"/>
                </a:cxn>
                <a:cxn ang="0">
                  <a:pos x="1528" y="691"/>
                </a:cxn>
                <a:cxn ang="0">
                  <a:pos x="1657" y="680"/>
                </a:cxn>
                <a:cxn ang="0">
                  <a:pos x="1743" y="680"/>
                </a:cxn>
                <a:cxn ang="0">
                  <a:pos x="1875" y="691"/>
                </a:cxn>
                <a:cxn ang="0">
                  <a:pos x="2001" y="713"/>
                </a:cxn>
                <a:cxn ang="0">
                  <a:pos x="2123" y="747"/>
                </a:cxn>
                <a:cxn ang="0">
                  <a:pos x="2240" y="791"/>
                </a:cxn>
                <a:cxn ang="0">
                  <a:pos x="2353" y="845"/>
                </a:cxn>
                <a:cxn ang="0">
                  <a:pos x="2458" y="910"/>
                </a:cxn>
                <a:cxn ang="0">
                  <a:pos x="2558" y="984"/>
                </a:cxn>
                <a:cxn ang="0">
                  <a:pos x="2651" y="1065"/>
                </a:cxn>
                <a:cxn ang="0">
                  <a:pos x="2735" y="1155"/>
                </a:cxn>
                <a:cxn ang="0">
                  <a:pos x="2811" y="1252"/>
                </a:cxn>
                <a:cxn ang="0">
                  <a:pos x="2636" y="1402"/>
                </a:cxn>
                <a:cxn ang="0">
                  <a:pos x="3624" y="844"/>
                </a:cxn>
              </a:cxnLst>
              <a:rect l="0" t="0" r="r" b="b"/>
              <a:pathLst>
                <a:path w="3626" h="1438">
                  <a:moveTo>
                    <a:pt x="3624" y="844"/>
                  </a:moveTo>
                  <a:lnTo>
                    <a:pt x="3430" y="953"/>
                  </a:lnTo>
                  <a:lnTo>
                    <a:pt x="3430" y="953"/>
                  </a:lnTo>
                  <a:lnTo>
                    <a:pt x="3395" y="900"/>
                  </a:lnTo>
                  <a:lnTo>
                    <a:pt x="3358" y="847"/>
                  </a:lnTo>
                  <a:lnTo>
                    <a:pt x="3321" y="797"/>
                  </a:lnTo>
                  <a:lnTo>
                    <a:pt x="3281" y="747"/>
                  </a:lnTo>
                  <a:lnTo>
                    <a:pt x="3240" y="698"/>
                  </a:lnTo>
                  <a:lnTo>
                    <a:pt x="3197" y="652"/>
                  </a:lnTo>
                  <a:lnTo>
                    <a:pt x="3153" y="607"/>
                  </a:lnTo>
                  <a:lnTo>
                    <a:pt x="3109" y="563"/>
                  </a:lnTo>
                  <a:lnTo>
                    <a:pt x="3062" y="518"/>
                  </a:lnTo>
                  <a:lnTo>
                    <a:pt x="3013" y="477"/>
                  </a:lnTo>
                  <a:lnTo>
                    <a:pt x="2964" y="437"/>
                  </a:lnTo>
                  <a:lnTo>
                    <a:pt x="2914" y="399"/>
                  </a:lnTo>
                  <a:lnTo>
                    <a:pt x="2863" y="362"/>
                  </a:lnTo>
                  <a:lnTo>
                    <a:pt x="2810" y="327"/>
                  </a:lnTo>
                  <a:lnTo>
                    <a:pt x="2755" y="293"/>
                  </a:lnTo>
                  <a:lnTo>
                    <a:pt x="2701" y="261"/>
                  </a:lnTo>
                  <a:lnTo>
                    <a:pt x="2645" y="231"/>
                  </a:lnTo>
                  <a:lnTo>
                    <a:pt x="2587" y="202"/>
                  </a:lnTo>
                  <a:lnTo>
                    <a:pt x="2530" y="175"/>
                  </a:lnTo>
                  <a:lnTo>
                    <a:pt x="2471" y="150"/>
                  </a:lnTo>
                  <a:lnTo>
                    <a:pt x="2411" y="127"/>
                  </a:lnTo>
                  <a:lnTo>
                    <a:pt x="2350" y="105"/>
                  </a:lnTo>
                  <a:lnTo>
                    <a:pt x="2288" y="85"/>
                  </a:lnTo>
                  <a:lnTo>
                    <a:pt x="2225" y="68"/>
                  </a:lnTo>
                  <a:lnTo>
                    <a:pt x="2162" y="52"/>
                  </a:lnTo>
                  <a:lnTo>
                    <a:pt x="2098" y="38"/>
                  </a:lnTo>
                  <a:lnTo>
                    <a:pt x="2034" y="27"/>
                  </a:lnTo>
                  <a:lnTo>
                    <a:pt x="1967" y="16"/>
                  </a:lnTo>
                  <a:lnTo>
                    <a:pt x="1903" y="9"/>
                  </a:lnTo>
                  <a:lnTo>
                    <a:pt x="1835" y="4"/>
                  </a:lnTo>
                  <a:lnTo>
                    <a:pt x="1768" y="0"/>
                  </a:lnTo>
                  <a:lnTo>
                    <a:pt x="1699" y="0"/>
                  </a:lnTo>
                  <a:lnTo>
                    <a:pt x="1699" y="0"/>
                  </a:lnTo>
                  <a:lnTo>
                    <a:pt x="1634" y="0"/>
                  </a:lnTo>
                  <a:lnTo>
                    <a:pt x="1568" y="3"/>
                  </a:lnTo>
                  <a:lnTo>
                    <a:pt x="1503" y="9"/>
                  </a:lnTo>
                  <a:lnTo>
                    <a:pt x="1439" y="16"/>
                  </a:lnTo>
                  <a:lnTo>
                    <a:pt x="1375" y="25"/>
                  </a:lnTo>
                  <a:lnTo>
                    <a:pt x="1312" y="37"/>
                  </a:lnTo>
                  <a:lnTo>
                    <a:pt x="1250" y="49"/>
                  </a:lnTo>
                  <a:lnTo>
                    <a:pt x="1188" y="65"/>
                  </a:lnTo>
                  <a:lnTo>
                    <a:pt x="1126" y="81"/>
                  </a:lnTo>
                  <a:lnTo>
                    <a:pt x="1066" y="100"/>
                  </a:lnTo>
                  <a:lnTo>
                    <a:pt x="1007" y="121"/>
                  </a:lnTo>
                  <a:lnTo>
                    <a:pt x="948" y="143"/>
                  </a:lnTo>
                  <a:lnTo>
                    <a:pt x="891" y="166"/>
                  </a:lnTo>
                  <a:lnTo>
                    <a:pt x="833" y="191"/>
                  </a:lnTo>
                  <a:lnTo>
                    <a:pt x="777" y="219"/>
                  </a:lnTo>
                  <a:lnTo>
                    <a:pt x="723" y="247"/>
                  </a:lnTo>
                  <a:lnTo>
                    <a:pt x="668" y="278"/>
                  </a:lnTo>
                  <a:lnTo>
                    <a:pt x="615" y="311"/>
                  </a:lnTo>
                  <a:lnTo>
                    <a:pt x="564" y="345"/>
                  </a:lnTo>
                  <a:lnTo>
                    <a:pt x="514" y="380"/>
                  </a:lnTo>
                  <a:lnTo>
                    <a:pt x="464" y="415"/>
                  </a:lnTo>
                  <a:lnTo>
                    <a:pt x="415" y="454"/>
                  </a:lnTo>
                  <a:lnTo>
                    <a:pt x="368" y="493"/>
                  </a:lnTo>
                  <a:lnTo>
                    <a:pt x="321" y="535"/>
                  </a:lnTo>
                  <a:lnTo>
                    <a:pt x="276" y="576"/>
                  </a:lnTo>
                  <a:lnTo>
                    <a:pt x="232" y="620"/>
                  </a:lnTo>
                  <a:lnTo>
                    <a:pt x="191" y="664"/>
                  </a:lnTo>
                  <a:lnTo>
                    <a:pt x="150" y="711"/>
                  </a:lnTo>
                  <a:lnTo>
                    <a:pt x="110" y="759"/>
                  </a:lnTo>
                  <a:lnTo>
                    <a:pt x="72" y="807"/>
                  </a:lnTo>
                  <a:lnTo>
                    <a:pt x="35" y="856"/>
                  </a:lnTo>
                  <a:lnTo>
                    <a:pt x="0" y="907"/>
                  </a:lnTo>
                  <a:lnTo>
                    <a:pt x="385" y="897"/>
                  </a:lnTo>
                  <a:lnTo>
                    <a:pt x="575" y="1270"/>
                  </a:lnTo>
                  <a:lnTo>
                    <a:pt x="575" y="1270"/>
                  </a:lnTo>
                  <a:lnTo>
                    <a:pt x="599" y="1237"/>
                  </a:lnTo>
                  <a:lnTo>
                    <a:pt x="624" y="1205"/>
                  </a:lnTo>
                  <a:lnTo>
                    <a:pt x="649" y="1172"/>
                  </a:lnTo>
                  <a:lnTo>
                    <a:pt x="676" y="1141"/>
                  </a:lnTo>
                  <a:lnTo>
                    <a:pt x="704" y="1112"/>
                  </a:lnTo>
                  <a:lnTo>
                    <a:pt x="732" y="1083"/>
                  </a:lnTo>
                  <a:lnTo>
                    <a:pt x="761" y="1055"/>
                  </a:lnTo>
                  <a:lnTo>
                    <a:pt x="791" y="1028"/>
                  </a:lnTo>
                  <a:lnTo>
                    <a:pt x="821" y="1000"/>
                  </a:lnTo>
                  <a:lnTo>
                    <a:pt x="852" y="975"/>
                  </a:lnTo>
                  <a:lnTo>
                    <a:pt x="885" y="950"/>
                  </a:lnTo>
                  <a:lnTo>
                    <a:pt x="917" y="926"/>
                  </a:lnTo>
                  <a:lnTo>
                    <a:pt x="951" y="904"/>
                  </a:lnTo>
                  <a:lnTo>
                    <a:pt x="985" y="882"/>
                  </a:lnTo>
                  <a:lnTo>
                    <a:pt x="1020" y="862"/>
                  </a:lnTo>
                  <a:lnTo>
                    <a:pt x="1056" y="841"/>
                  </a:lnTo>
                  <a:lnTo>
                    <a:pt x="1092" y="822"/>
                  </a:lnTo>
                  <a:lnTo>
                    <a:pt x="1129" y="804"/>
                  </a:lnTo>
                  <a:lnTo>
                    <a:pt x="1168" y="788"/>
                  </a:lnTo>
                  <a:lnTo>
                    <a:pt x="1204" y="773"/>
                  </a:lnTo>
                  <a:lnTo>
                    <a:pt x="1244" y="759"/>
                  </a:lnTo>
                  <a:lnTo>
                    <a:pt x="1282" y="745"/>
                  </a:lnTo>
                  <a:lnTo>
                    <a:pt x="1322" y="734"/>
                  </a:lnTo>
                  <a:lnTo>
                    <a:pt x="1363" y="722"/>
                  </a:lnTo>
                  <a:lnTo>
                    <a:pt x="1403" y="713"/>
                  </a:lnTo>
                  <a:lnTo>
                    <a:pt x="1444" y="704"/>
                  </a:lnTo>
                  <a:lnTo>
                    <a:pt x="1486" y="697"/>
                  </a:lnTo>
                  <a:lnTo>
                    <a:pt x="1528" y="691"/>
                  </a:lnTo>
                  <a:lnTo>
                    <a:pt x="1571" y="686"/>
                  </a:lnTo>
                  <a:lnTo>
                    <a:pt x="1614" y="682"/>
                  </a:lnTo>
                  <a:lnTo>
                    <a:pt x="1657" y="680"/>
                  </a:lnTo>
                  <a:lnTo>
                    <a:pt x="1699" y="680"/>
                  </a:lnTo>
                  <a:lnTo>
                    <a:pt x="1699" y="680"/>
                  </a:lnTo>
                  <a:lnTo>
                    <a:pt x="1743" y="680"/>
                  </a:lnTo>
                  <a:lnTo>
                    <a:pt x="1788" y="682"/>
                  </a:lnTo>
                  <a:lnTo>
                    <a:pt x="1832" y="686"/>
                  </a:lnTo>
                  <a:lnTo>
                    <a:pt x="1875" y="691"/>
                  </a:lnTo>
                  <a:lnTo>
                    <a:pt x="1917" y="697"/>
                  </a:lnTo>
                  <a:lnTo>
                    <a:pt x="1958" y="704"/>
                  </a:lnTo>
                  <a:lnTo>
                    <a:pt x="2001" y="713"/>
                  </a:lnTo>
                  <a:lnTo>
                    <a:pt x="2042" y="723"/>
                  </a:lnTo>
                  <a:lnTo>
                    <a:pt x="2082" y="735"/>
                  </a:lnTo>
                  <a:lnTo>
                    <a:pt x="2123" y="747"/>
                  </a:lnTo>
                  <a:lnTo>
                    <a:pt x="2163" y="760"/>
                  </a:lnTo>
                  <a:lnTo>
                    <a:pt x="2202" y="775"/>
                  </a:lnTo>
                  <a:lnTo>
                    <a:pt x="2240" y="791"/>
                  </a:lnTo>
                  <a:lnTo>
                    <a:pt x="2278" y="809"/>
                  </a:lnTo>
                  <a:lnTo>
                    <a:pt x="2316" y="826"/>
                  </a:lnTo>
                  <a:lnTo>
                    <a:pt x="2353" y="845"/>
                  </a:lnTo>
                  <a:lnTo>
                    <a:pt x="2389" y="866"/>
                  </a:lnTo>
                  <a:lnTo>
                    <a:pt x="2424" y="888"/>
                  </a:lnTo>
                  <a:lnTo>
                    <a:pt x="2458" y="910"/>
                  </a:lnTo>
                  <a:lnTo>
                    <a:pt x="2493" y="934"/>
                  </a:lnTo>
                  <a:lnTo>
                    <a:pt x="2526" y="959"/>
                  </a:lnTo>
                  <a:lnTo>
                    <a:pt x="2558" y="984"/>
                  </a:lnTo>
                  <a:lnTo>
                    <a:pt x="2589" y="1010"/>
                  </a:lnTo>
                  <a:lnTo>
                    <a:pt x="2620" y="1037"/>
                  </a:lnTo>
                  <a:lnTo>
                    <a:pt x="2651" y="1065"/>
                  </a:lnTo>
                  <a:lnTo>
                    <a:pt x="2680" y="1094"/>
                  </a:lnTo>
                  <a:lnTo>
                    <a:pt x="2708" y="1124"/>
                  </a:lnTo>
                  <a:lnTo>
                    <a:pt x="2735" y="1155"/>
                  </a:lnTo>
                  <a:lnTo>
                    <a:pt x="2761" y="1187"/>
                  </a:lnTo>
                  <a:lnTo>
                    <a:pt x="2786" y="1220"/>
                  </a:lnTo>
                  <a:lnTo>
                    <a:pt x="2811" y="1252"/>
                  </a:lnTo>
                  <a:lnTo>
                    <a:pt x="2835" y="1286"/>
                  </a:lnTo>
                  <a:lnTo>
                    <a:pt x="2635" y="1399"/>
                  </a:lnTo>
                  <a:lnTo>
                    <a:pt x="2636" y="1402"/>
                  </a:lnTo>
                  <a:lnTo>
                    <a:pt x="3306" y="1438"/>
                  </a:lnTo>
                  <a:lnTo>
                    <a:pt x="3626" y="847"/>
                  </a:lnTo>
                  <a:lnTo>
                    <a:pt x="3624" y="8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29" name="Right Arrow 28" descr="Directional arrow right"/>
          <p:cNvSpPr/>
          <p:nvPr/>
        </p:nvSpPr>
        <p:spPr>
          <a:xfrm rot="2509007">
            <a:off x="743215" y="1000239"/>
            <a:ext cx="994697" cy="301620"/>
          </a:xfrm>
          <a:prstGeom prst="rightArrow">
            <a:avLst>
              <a:gd name="adj1" fmla="val 50000"/>
              <a:gd name="adj2" fmla="val 33176"/>
            </a:avLst>
          </a:prstGeom>
          <a:solidFill>
            <a:schemeClr val="tx1">
              <a:alpha val="6549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ight Arrow 29" descr="Directional arrow left"/>
          <p:cNvSpPr/>
          <p:nvPr/>
        </p:nvSpPr>
        <p:spPr>
          <a:xfrm rot="13323668">
            <a:off x="1446951" y="3149729"/>
            <a:ext cx="1063909" cy="301620"/>
          </a:xfrm>
          <a:prstGeom prst="rightArrow">
            <a:avLst>
              <a:gd name="adj1" fmla="val 50000"/>
              <a:gd name="adj2" fmla="val 33176"/>
            </a:avLst>
          </a:prstGeom>
          <a:solidFill>
            <a:srgbClr val="FF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Rounded Rectangle 30" descr="Gear teather "/>
          <p:cNvSpPr/>
          <p:nvPr/>
        </p:nvSpPr>
        <p:spPr>
          <a:xfrm rot="2553289">
            <a:off x="-200432" y="2180742"/>
            <a:ext cx="3987243" cy="381000"/>
          </a:xfrm>
          <a:prstGeom prst="roundRect">
            <a:avLst>
              <a:gd name="adj" fmla="val 50000"/>
            </a:avLst>
          </a:prstGeom>
          <a:noFill/>
          <a:ln w="38100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 descr="Yellow peg on gear"/>
          <p:cNvSpPr/>
          <p:nvPr/>
        </p:nvSpPr>
        <p:spPr>
          <a:xfrm>
            <a:off x="2889650" y="3350599"/>
            <a:ext cx="462336" cy="462336"/>
          </a:xfrm>
          <a:prstGeom prst="ellipse">
            <a:avLst/>
          </a:prstGeom>
          <a:solidFill>
            <a:schemeClr val="tx1">
              <a:lumMod val="75000"/>
            </a:schemeClr>
          </a:solidFill>
          <a:ln w="28575">
            <a:solidFill>
              <a:schemeClr val="bg1">
                <a:lumMod val="65000"/>
                <a:lumOff val="35000"/>
              </a:schemeClr>
            </a:solidFill>
            <a:round/>
            <a:headEnd/>
            <a:tailEnd/>
          </a:ln>
          <a:scene3d>
            <a:camera prst="orthographicFront"/>
            <a:lightRig rig="threePt" dir="t"/>
          </a:scene3d>
          <a:sp3d>
            <a:bevelT w="44450" prst="angle"/>
          </a:sp3d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33" name="Group 32" descr="Teal gear group."/>
          <p:cNvGrpSpPr/>
          <p:nvPr/>
        </p:nvGrpSpPr>
        <p:grpSpPr>
          <a:xfrm rot="21099772">
            <a:off x="4076329" y="4375430"/>
            <a:ext cx="1104442" cy="1124077"/>
            <a:chOff x="8997798" y="4210876"/>
            <a:chExt cx="1243863" cy="1265976"/>
          </a:xfrm>
        </p:grpSpPr>
        <p:sp>
          <p:nvSpPr>
            <p:cNvPr id="34" name="Freeform 7"/>
            <p:cNvSpPr>
              <a:spLocks noEditPoints="1"/>
            </p:cNvSpPr>
            <p:nvPr/>
          </p:nvSpPr>
          <p:spPr bwMode="auto">
            <a:xfrm rot="21414773">
              <a:off x="8997798" y="4210876"/>
              <a:ext cx="1243863" cy="1265976"/>
            </a:xfrm>
            <a:custGeom>
              <a:avLst/>
              <a:gdLst>
                <a:gd name="T0" fmla="*/ 1975 w 2250"/>
                <a:gd name="T1" fmla="*/ 1188 h 2291"/>
                <a:gd name="T2" fmla="*/ 1942 w 2250"/>
                <a:gd name="T3" fmla="*/ 1107 h 2291"/>
                <a:gd name="T4" fmla="*/ 1954 w 2250"/>
                <a:gd name="T5" fmla="*/ 959 h 2291"/>
                <a:gd name="T6" fmla="*/ 2202 w 2250"/>
                <a:gd name="T7" fmla="*/ 806 h 2291"/>
                <a:gd name="T8" fmla="*/ 2146 w 2250"/>
                <a:gd name="T9" fmla="*/ 632 h 2291"/>
                <a:gd name="T10" fmla="*/ 1979 w 2250"/>
                <a:gd name="T11" fmla="*/ 641 h 2291"/>
                <a:gd name="T12" fmla="*/ 1799 w 2250"/>
                <a:gd name="T13" fmla="*/ 673 h 2291"/>
                <a:gd name="T14" fmla="*/ 1695 w 2250"/>
                <a:gd name="T15" fmla="*/ 553 h 2291"/>
                <a:gd name="T16" fmla="*/ 1751 w 2250"/>
                <a:gd name="T17" fmla="*/ 374 h 2291"/>
                <a:gd name="T18" fmla="*/ 1723 w 2250"/>
                <a:gd name="T19" fmla="*/ 169 h 2291"/>
                <a:gd name="T20" fmla="*/ 1615 w 2250"/>
                <a:gd name="T21" fmla="*/ 132 h 2291"/>
                <a:gd name="T22" fmla="*/ 1430 w 2250"/>
                <a:gd name="T23" fmla="*/ 351 h 2291"/>
                <a:gd name="T24" fmla="*/ 1234 w 2250"/>
                <a:gd name="T25" fmla="*/ 326 h 2291"/>
                <a:gd name="T26" fmla="*/ 1182 w 2250"/>
                <a:gd name="T27" fmla="*/ 152 h 2291"/>
                <a:gd name="T28" fmla="*/ 1075 w 2250"/>
                <a:gd name="T29" fmla="*/ 0 h 2291"/>
                <a:gd name="T30" fmla="*/ 929 w 2250"/>
                <a:gd name="T31" fmla="*/ 37 h 2291"/>
                <a:gd name="T32" fmla="*/ 904 w 2250"/>
                <a:gd name="T33" fmla="*/ 334 h 2291"/>
                <a:gd name="T34" fmla="*/ 762 w 2250"/>
                <a:gd name="T35" fmla="*/ 407 h 2291"/>
                <a:gd name="T36" fmla="*/ 695 w 2250"/>
                <a:gd name="T37" fmla="*/ 407 h 2291"/>
                <a:gd name="T38" fmla="*/ 479 w 2250"/>
                <a:gd name="T39" fmla="*/ 219 h 2291"/>
                <a:gd name="T40" fmla="*/ 321 w 2250"/>
                <a:gd name="T41" fmla="*/ 334 h 2291"/>
                <a:gd name="T42" fmla="*/ 463 w 2250"/>
                <a:gd name="T43" fmla="*/ 595 h 2291"/>
                <a:gd name="T44" fmla="*/ 428 w 2250"/>
                <a:gd name="T45" fmla="*/ 713 h 2291"/>
                <a:gd name="T46" fmla="*/ 339 w 2250"/>
                <a:gd name="T47" fmla="*/ 797 h 2291"/>
                <a:gd name="T48" fmla="*/ 58 w 2250"/>
                <a:gd name="T49" fmla="*/ 777 h 2291"/>
                <a:gd name="T50" fmla="*/ 15 w 2250"/>
                <a:gd name="T51" fmla="*/ 985 h 2291"/>
                <a:gd name="T52" fmla="*/ 283 w 2250"/>
                <a:gd name="T53" fmla="*/ 1095 h 2291"/>
                <a:gd name="T54" fmla="*/ 309 w 2250"/>
                <a:gd name="T55" fmla="*/ 1188 h 2291"/>
                <a:gd name="T56" fmla="*/ 289 w 2250"/>
                <a:gd name="T57" fmla="*/ 1325 h 2291"/>
                <a:gd name="T58" fmla="*/ 45 w 2250"/>
                <a:gd name="T59" fmla="*/ 1481 h 2291"/>
                <a:gd name="T60" fmla="*/ 111 w 2250"/>
                <a:gd name="T61" fmla="*/ 1657 h 2291"/>
                <a:gd name="T62" fmla="*/ 320 w 2250"/>
                <a:gd name="T63" fmla="*/ 1626 h 2291"/>
                <a:gd name="T64" fmla="*/ 462 w 2250"/>
                <a:gd name="T65" fmla="*/ 1617 h 2291"/>
                <a:gd name="T66" fmla="*/ 562 w 2250"/>
                <a:gd name="T67" fmla="*/ 1741 h 2291"/>
                <a:gd name="T68" fmla="*/ 481 w 2250"/>
                <a:gd name="T69" fmla="*/ 1951 h 2291"/>
                <a:gd name="T70" fmla="*/ 577 w 2250"/>
                <a:gd name="T71" fmla="*/ 2139 h 2291"/>
                <a:gd name="T72" fmla="*/ 728 w 2250"/>
                <a:gd name="T73" fmla="*/ 2044 h 2291"/>
                <a:gd name="T74" fmla="*/ 852 w 2250"/>
                <a:gd name="T75" fmla="*/ 1914 h 2291"/>
                <a:gd name="T76" fmla="*/ 1035 w 2250"/>
                <a:gd name="T77" fmla="*/ 1973 h 2291"/>
                <a:gd name="T78" fmla="*/ 1092 w 2250"/>
                <a:gd name="T79" fmla="*/ 2219 h 2291"/>
                <a:gd name="T80" fmla="*/ 1208 w 2250"/>
                <a:gd name="T81" fmla="*/ 2278 h 2291"/>
                <a:gd name="T82" fmla="*/ 1321 w 2250"/>
                <a:gd name="T83" fmla="*/ 2243 h 2291"/>
                <a:gd name="T84" fmla="*/ 1343 w 2250"/>
                <a:gd name="T85" fmla="*/ 1953 h 2291"/>
                <a:gd name="T86" fmla="*/ 1488 w 2250"/>
                <a:gd name="T87" fmla="*/ 1873 h 2291"/>
                <a:gd name="T88" fmla="*/ 1559 w 2250"/>
                <a:gd name="T89" fmla="*/ 1879 h 2291"/>
                <a:gd name="T90" fmla="*/ 1784 w 2250"/>
                <a:gd name="T91" fmla="*/ 2062 h 2291"/>
                <a:gd name="T92" fmla="*/ 1923 w 2250"/>
                <a:gd name="T93" fmla="*/ 1954 h 2291"/>
                <a:gd name="T94" fmla="*/ 1837 w 2250"/>
                <a:gd name="T95" fmla="*/ 1756 h 2291"/>
                <a:gd name="T96" fmla="*/ 1784 w 2250"/>
                <a:gd name="T97" fmla="*/ 1624 h 2291"/>
                <a:gd name="T98" fmla="*/ 1895 w 2250"/>
                <a:gd name="T99" fmla="*/ 1482 h 2291"/>
                <a:gd name="T100" fmla="*/ 2185 w 2250"/>
                <a:gd name="T101" fmla="*/ 1506 h 2291"/>
                <a:gd name="T102" fmla="*/ 2242 w 2250"/>
                <a:gd name="T103" fmla="*/ 1300 h 2291"/>
                <a:gd name="T104" fmla="*/ 998 w 2250"/>
                <a:gd name="T105" fmla="*/ 1334 h 2291"/>
                <a:gd name="T106" fmla="*/ 898 w 2250"/>
                <a:gd name="T107" fmla="*/ 1145 h 2291"/>
                <a:gd name="T108" fmla="*/ 1016 w 2250"/>
                <a:gd name="T109" fmla="*/ 945 h 2291"/>
                <a:gd name="T110" fmla="*/ 1234 w 2250"/>
                <a:gd name="T111" fmla="*/ 945 h 2291"/>
                <a:gd name="T112" fmla="*/ 1352 w 2250"/>
                <a:gd name="T113" fmla="*/ 1145 h 2291"/>
                <a:gd name="T114" fmla="*/ 1253 w 2250"/>
                <a:gd name="T115" fmla="*/ 1334 h 2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50" h="2291">
                  <a:moveTo>
                    <a:pt x="2235" y="1294"/>
                  </a:moveTo>
                  <a:lnTo>
                    <a:pt x="2235" y="1294"/>
                  </a:lnTo>
                  <a:lnTo>
                    <a:pt x="2195" y="1275"/>
                  </a:lnTo>
                  <a:lnTo>
                    <a:pt x="2155" y="1257"/>
                  </a:lnTo>
                  <a:lnTo>
                    <a:pt x="2109" y="1238"/>
                  </a:lnTo>
                  <a:lnTo>
                    <a:pt x="2109" y="1238"/>
                  </a:lnTo>
                  <a:lnTo>
                    <a:pt x="2062" y="1219"/>
                  </a:lnTo>
                  <a:lnTo>
                    <a:pt x="2022" y="1204"/>
                  </a:lnTo>
                  <a:lnTo>
                    <a:pt x="1980" y="1191"/>
                  </a:lnTo>
                  <a:lnTo>
                    <a:pt x="1980" y="1191"/>
                  </a:lnTo>
                  <a:lnTo>
                    <a:pt x="1975" y="1188"/>
                  </a:lnTo>
                  <a:lnTo>
                    <a:pt x="1967" y="1183"/>
                  </a:lnTo>
                  <a:lnTo>
                    <a:pt x="1960" y="1179"/>
                  </a:lnTo>
                  <a:lnTo>
                    <a:pt x="1954" y="1173"/>
                  </a:lnTo>
                  <a:lnTo>
                    <a:pt x="1949" y="1167"/>
                  </a:lnTo>
                  <a:lnTo>
                    <a:pt x="1945" y="1160"/>
                  </a:lnTo>
                  <a:lnTo>
                    <a:pt x="1943" y="1152"/>
                  </a:lnTo>
                  <a:lnTo>
                    <a:pt x="1942" y="1144"/>
                  </a:lnTo>
                  <a:lnTo>
                    <a:pt x="1942" y="1121"/>
                  </a:lnTo>
                  <a:lnTo>
                    <a:pt x="1942" y="1121"/>
                  </a:lnTo>
                  <a:lnTo>
                    <a:pt x="1942" y="1107"/>
                  </a:lnTo>
                  <a:lnTo>
                    <a:pt x="1942" y="1107"/>
                  </a:lnTo>
                  <a:lnTo>
                    <a:pt x="1942" y="1092"/>
                  </a:lnTo>
                  <a:lnTo>
                    <a:pt x="1941" y="1077"/>
                  </a:lnTo>
                  <a:lnTo>
                    <a:pt x="1932" y="1007"/>
                  </a:lnTo>
                  <a:lnTo>
                    <a:pt x="1932" y="1007"/>
                  </a:lnTo>
                  <a:lnTo>
                    <a:pt x="1932" y="1000"/>
                  </a:lnTo>
                  <a:lnTo>
                    <a:pt x="1932" y="993"/>
                  </a:lnTo>
                  <a:lnTo>
                    <a:pt x="1935" y="985"/>
                  </a:lnTo>
                  <a:lnTo>
                    <a:pt x="1938" y="978"/>
                  </a:lnTo>
                  <a:lnTo>
                    <a:pt x="1942" y="970"/>
                  </a:lnTo>
                  <a:lnTo>
                    <a:pt x="1948" y="965"/>
                  </a:lnTo>
                  <a:lnTo>
                    <a:pt x="1954" y="959"/>
                  </a:lnTo>
                  <a:lnTo>
                    <a:pt x="1961" y="954"/>
                  </a:lnTo>
                  <a:lnTo>
                    <a:pt x="1961" y="954"/>
                  </a:lnTo>
                  <a:lnTo>
                    <a:pt x="2000" y="935"/>
                  </a:lnTo>
                  <a:lnTo>
                    <a:pt x="2038" y="914"/>
                  </a:lnTo>
                  <a:lnTo>
                    <a:pt x="2081" y="889"/>
                  </a:lnTo>
                  <a:lnTo>
                    <a:pt x="2081" y="889"/>
                  </a:lnTo>
                  <a:lnTo>
                    <a:pt x="2122" y="864"/>
                  </a:lnTo>
                  <a:lnTo>
                    <a:pt x="2161" y="837"/>
                  </a:lnTo>
                  <a:lnTo>
                    <a:pt x="2196" y="812"/>
                  </a:lnTo>
                  <a:lnTo>
                    <a:pt x="2196" y="812"/>
                  </a:lnTo>
                  <a:lnTo>
                    <a:pt x="2202" y="806"/>
                  </a:lnTo>
                  <a:lnTo>
                    <a:pt x="2205" y="797"/>
                  </a:lnTo>
                  <a:lnTo>
                    <a:pt x="2207" y="787"/>
                  </a:lnTo>
                  <a:lnTo>
                    <a:pt x="2205" y="777"/>
                  </a:lnTo>
                  <a:lnTo>
                    <a:pt x="2205" y="777"/>
                  </a:lnTo>
                  <a:lnTo>
                    <a:pt x="2198" y="753"/>
                  </a:lnTo>
                  <a:lnTo>
                    <a:pt x="2189" y="729"/>
                  </a:lnTo>
                  <a:lnTo>
                    <a:pt x="2179" y="704"/>
                  </a:lnTo>
                  <a:lnTo>
                    <a:pt x="2156" y="652"/>
                  </a:lnTo>
                  <a:lnTo>
                    <a:pt x="2156" y="652"/>
                  </a:lnTo>
                  <a:lnTo>
                    <a:pt x="2152" y="642"/>
                  </a:lnTo>
                  <a:lnTo>
                    <a:pt x="2146" y="632"/>
                  </a:lnTo>
                  <a:lnTo>
                    <a:pt x="2146" y="632"/>
                  </a:lnTo>
                  <a:lnTo>
                    <a:pt x="2139" y="623"/>
                  </a:lnTo>
                  <a:lnTo>
                    <a:pt x="2131" y="617"/>
                  </a:lnTo>
                  <a:lnTo>
                    <a:pt x="2121" y="612"/>
                  </a:lnTo>
                  <a:lnTo>
                    <a:pt x="2114" y="612"/>
                  </a:lnTo>
                  <a:lnTo>
                    <a:pt x="2114" y="612"/>
                  </a:lnTo>
                  <a:lnTo>
                    <a:pt x="2114" y="612"/>
                  </a:lnTo>
                  <a:lnTo>
                    <a:pt x="2114" y="612"/>
                  </a:lnTo>
                  <a:lnTo>
                    <a:pt x="2071" y="620"/>
                  </a:lnTo>
                  <a:lnTo>
                    <a:pt x="2028" y="629"/>
                  </a:lnTo>
                  <a:lnTo>
                    <a:pt x="1979" y="641"/>
                  </a:lnTo>
                  <a:lnTo>
                    <a:pt x="1979" y="641"/>
                  </a:lnTo>
                  <a:lnTo>
                    <a:pt x="1930" y="652"/>
                  </a:lnTo>
                  <a:lnTo>
                    <a:pt x="1889" y="666"/>
                  </a:lnTo>
                  <a:lnTo>
                    <a:pt x="1847" y="679"/>
                  </a:lnTo>
                  <a:lnTo>
                    <a:pt x="1847" y="679"/>
                  </a:lnTo>
                  <a:lnTo>
                    <a:pt x="1838" y="681"/>
                  </a:lnTo>
                  <a:lnTo>
                    <a:pt x="1830" y="682"/>
                  </a:lnTo>
                  <a:lnTo>
                    <a:pt x="1821" y="682"/>
                  </a:lnTo>
                  <a:lnTo>
                    <a:pt x="1813" y="679"/>
                  </a:lnTo>
                  <a:lnTo>
                    <a:pt x="1806" y="676"/>
                  </a:lnTo>
                  <a:lnTo>
                    <a:pt x="1799" y="673"/>
                  </a:lnTo>
                  <a:lnTo>
                    <a:pt x="1793" y="667"/>
                  </a:lnTo>
                  <a:lnTo>
                    <a:pt x="1788" y="663"/>
                  </a:lnTo>
                  <a:lnTo>
                    <a:pt x="1781" y="651"/>
                  </a:lnTo>
                  <a:lnTo>
                    <a:pt x="1781" y="651"/>
                  </a:lnTo>
                  <a:lnTo>
                    <a:pt x="1781" y="651"/>
                  </a:lnTo>
                  <a:lnTo>
                    <a:pt x="1745" y="610"/>
                  </a:lnTo>
                  <a:lnTo>
                    <a:pt x="1710" y="568"/>
                  </a:lnTo>
                  <a:lnTo>
                    <a:pt x="1710" y="568"/>
                  </a:lnTo>
                  <a:lnTo>
                    <a:pt x="1699" y="559"/>
                  </a:lnTo>
                  <a:lnTo>
                    <a:pt x="1699" y="559"/>
                  </a:lnTo>
                  <a:lnTo>
                    <a:pt x="1695" y="553"/>
                  </a:lnTo>
                  <a:lnTo>
                    <a:pt x="1691" y="546"/>
                  </a:lnTo>
                  <a:lnTo>
                    <a:pt x="1689" y="539"/>
                  </a:lnTo>
                  <a:lnTo>
                    <a:pt x="1688" y="531"/>
                  </a:lnTo>
                  <a:lnTo>
                    <a:pt x="1688" y="522"/>
                  </a:lnTo>
                  <a:lnTo>
                    <a:pt x="1688" y="513"/>
                  </a:lnTo>
                  <a:lnTo>
                    <a:pt x="1691" y="506"/>
                  </a:lnTo>
                  <a:lnTo>
                    <a:pt x="1694" y="497"/>
                  </a:lnTo>
                  <a:lnTo>
                    <a:pt x="1694" y="497"/>
                  </a:lnTo>
                  <a:lnTo>
                    <a:pt x="1713" y="459"/>
                  </a:lnTo>
                  <a:lnTo>
                    <a:pt x="1731" y="420"/>
                  </a:lnTo>
                  <a:lnTo>
                    <a:pt x="1751" y="374"/>
                  </a:lnTo>
                  <a:lnTo>
                    <a:pt x="1751" y="374"/>
                  </a:lnTo>
                  <a:lnTo>
                    <a:pt x="1770" y="328"/>
                  </a:lnTo>
                  <a:lnTo>
                    <a:pt x="1785" y="287"/>
                  </a:lnTo>
                  <a:lnTo>
                    <a:pt x="1800" y="246"/>
                  </a:lnTo>
                  <a:lnTo>
                    <a:pt x="1800" y="246"/>
                  </a:lnTo>
                  <a:lnTo>
                    <a:pt x="1802" y="237"/>
                  </a:lnTo>
                  <a:lnTo>
                    <a:pt x="1799" y="228"/>
                  </a:lnTo>
                  <a:lnTo>
                    <a:pt x="1794" y="219"/>
                  </a:lnTo>
                  <a:lnTo>
                    <a:pt x="1791" y="215"/>
                  </a:lnTo>
                  <a:lnTo>
                    <a:pt x="1787" y="212"/>
                  </a:lnTo>
                  <a:lnTo>
                    <a:pt x="1723" y="169"/>
                  </a:lnTo>
                  <a:lnTo>
                    <a:pt x="1731" y="157"/>
                  </a:lnTo>
                  <a:lnTo>
                    <a:pt x="1722" y="167"/>
                  </a:lnTo>
                  <a:lnTo>
                    <a:pt x="1722" y="167"/>
                  </a:lnTo>
                  <a:lnTo>
                    <a:pt x="1697" y="152"/>
                  </a:lnTo>
                  <a:lnTo>
                    <a:pt x="1652" y="129"/>
                  </a:lnTo>
                  <a:lnTo>
                    <a:pt x="1652" y="129"/>
                  </a:lnTo>
                  <a:lnTo>
                    <a:pt x="1642" y="126"/>
                  </a:lnTo>
                  <a:lnTo>
                    <a:pt x="1631" y="124"/>
                  </a:lnTo>
                  <a:lnTo>
                    <a:pt x="1623" y="127"/>
                  </a:lnTo>
                  <a:lnTo>
                    <a:pt x="1618" y="129"/>
                  </a:lnTo>
                  <a:lnTo>
                    <a:pt x="1615" y="132"/>
                  </a:lnTo>
                  <a:lnTo>
                    <a:pt x="1615" y="132"/>
                  </a:lnTo>
                  <a:lnTo>
                    <a:pt x="1615" y="132"/>
                  </a:lnTo>
                  <a:lnTo>
                    <a:pt x="1578" y="170"/>
                  </a:lnTo>
                  <a:lnTo>
                    <a:pt x="1552" y="201"/>
                  </a:lnTo>
                  <a:lnTo>
                    <a:pt x="1522" y="234"/>
                  </a:lnTo>
                  <a:lnTo>
                    <a:pt x="1522" y="234"/>
                  </a:lnTo>
                  <a:lnTo>
                    <a:pt x="1491" y="274"/>
                  </a:lnTo>
                  <a:lnTo>
                    <a:pt x="1464" y="308"/>
                  </a:lnTo>
                  <a:lnTo>
                    <a:pt x="1439" y="342"/>
                  </a:lnTo>
                  <a:lnTo>
                    <a:pt x="1439" y="342"/>
                  </a:lnTo>
                  <a:lnTo>
                    <a:pt x="1430" y="351"/>
                  </a:lnTo>
                  <a:lnTo>
                    <a:pt x="1421" y="357"/>
                  </a:lnTo>
                  <a:lnTo>
                    <a:pt x="1411" y="362"/>
                  </a:lnTo>
                  <a:lnTo>
                    <a:pt x="1401" y="364"/>
                  </a:lnTo>
                  <a:lnTo>
                    <a:pt x="1401" y="364"/>
                  </a:lnTo>
                  <a:lnTo>
                    <a:pt x="1392" y="365"/>
                  </a:lnTo>
                  <a:lnTo>
                    <a:pt x="1383" y="364"/>
                  </a:lnTo>
                  <a:lnTo>
                    <a:pt x="1315" y="345"/>
                  </a:lnTo>
                  <a:lnTo>
                    <a:pt x="1248" y="331"/>
                  </a:lnTo>
                  <a:lnTo>
                    <a:pt x="1248" y="331"/>
                  </a:lnTo>
                  <a:lnTo>
                    <a:pt x="1241" y="328"/>
                  </a:lnTo>
                  <a:lnTo>
                    <a:pt x="1234" y="326"/>
                  </a:lnTo>
                  <a:lnTo>
                    <a:pt x="1226" y="321"/>
                  </a:lnTo>
                  <a:lnTo>
                    <a:pt x="1222" y="315"/>
                  </a:lnTo>
                  <a:lnTo>
                    <a:pt x="1216" y="309"/>
                  </a:lnTo>
                  <a:lnTo>
                    <a:pt x="1211" y="302"/>
                  </a:lnTo>
                  <a:lnTo>
                    <a:pt x="1208" y="294"/>
                  </a:lnTo>
                  <a:lnTo>
                    <a:pt x="1207" y="287"/>
                  </a:lnTo>
                  <a:lnTo>
                    <a:pt x="1207" y="287"/>
                  </a:lnTo>
                  <a:lnTo>
                    <a:pt x="1201" y="244"/>
                  </a:lnTo>
                  <a:lnTo>
                    <a:pt x="1192" y="201"/>
                  </a:lnTo>
                  <a:lnTo>
                    <a:pt x="1182" y="152"/>
                  </a:lnTo>
                  <a:lnTo>
                    <a:pt x="1182" y="152"/>
                  </a:lnTo>
                  <a:lnTo>
                    <a:pt x="1170" y="104"/>
                  </a:lnTo>
                  <a:lnTo>
                    <a:pt x="1158" y="61"/>
                  </a:lnTo>
                  <a:lnTo>
                    <a:pt x="1145" y="19"/>
                  </a:lnTo>
                  <a:lnTo>
                    <a:pt x="1145" y="19"/>
                  </a:lnTo>
                  <a:lnTo>
                    <a:pt x="1142" y="12"/>
                  </a:lnTo>
                  <a:lnTo>
                    <a:pt x="1135" y="6"/>
                  </a:lnTo>
                  <a:lnTo>
                    <a:pt x="1126" y="2"/>
                  </a:lnTo>
                  <a:lnTo>
                    <a:pt x="1114" y="0"/>
                  </a:lnTo>
                  <a:lnTo>
                    <a:pt x="1090" y="0"/>
                  </a:lnTo>
                  <a:lnTo>
                    <a:pt x="1090" y="0"/>
                  </a:lnTo>
                  <a:lnTo>
                    <a:pt x="1075" y="0"/>
                  </a:lnTo>
                  <a:lnTo>
                    <a:pt x="1075" y="0"/>
                  </a:lnTo>
                  <a:lnTo>
                    <a:pt x="1056" y="2"/>
                  </a:lnTo>
                  <a:lnTo>
                    <a:pt x="1037" y="3"/>
                  </a:lnTo>
                  <a:lnTo>
                    <a:pt x="956" y="12"/>
                  </a:lnTo>
                  <a:lnTo>
                    <a:pt x="956" y="12"/>
                  </a:lnTo>
                  <a:lnTo>
                    <a:pt x="951" y="13"/>
                  </a:lnTo>
                  <a:lnTo>
                    <a:pt x="947" y="15"/>
                  </a:lnTo>
                  <a:lnTo>
                    <a:pt x="938" y="21"/>
                  </a:lnTo>
                  <a:lnTo>
                    <a:pt x="932" y="28"/>
                  </a:lnTo>
                  <a:lnTo>
                    <a:pt x="929" y="37"/>
                  </a:lnTo>
                  <a:lnTo>
                    <a:pt x="929" y="37"/>
                  </a:lnTo>
                  <a:lnTo>
                    <a:pt x="923" y="80"/>
                  </a:lnTo>
                  <a:lnTo>
                    <a:pt x="919" y="124"/>
                  </a:lnTo>
                  <a:lnTo>
                    <a:pt x="914" y="173"/>
                  </a:lnTo>
                  <a:lnTo>
                    <a:pt x="914" y="173"/>
                  </a:lnTo>
                  <a:lnTo>
                    <a:pt x="911" y="229"/>
                  </a:lnTo>
                  <a:lnTo>
                    <a:pt x="910" y="266"/>
                  </a:lnTo>
                  <a:lnTo>
                    <a:pt x="910" y="309"/>
                  </a:lnTo>
                  <a:lnTo>
                    <a:pt x="910" y="309"/>
                  </a:lnTo>
                  <a:lnTo>
                    <a:pt x="910" y="318"/>
                  </a:lnTo>
                  <a:lnTo>
                    <a:pt x="907" y="327"/>
                  </a:lnTo>
                  <a:lnTo>
                    <a:pt x="904" y="334"/>
                  </a:lnTo>
                  <a:lnTo>
                    <a:pt x="901" y="342"/>
                  </a:lnTo>
                  <a:lnTo>
                    <a:pt x="895" y="349"/>
                  </a:lnTo>
                  <a:lnTo>
                    <a:pt x="890" y="354"/>
                  </a:lnTo>
                  <a:lnTo>
                    <a:pt x="883" y="358"/>
                  </a:lnTo>
                  <a:lnTo>
                    <a:pt x="877" y="361"/>
                  </a:lnTo>
                  <a:lnTo>
                    <a:pt x="862" y="365"/>
                  </a:lnTo>
                  <a:lnTo>
                    <a:pt x="862" y="365"/>
                  </a:lnTo>
                  <a:lnTo>
                    <a:pt x="862" y="365"/>
                  </a:lnTo>
                  <a:lnTo>
                    <a:pt x="812" y="385"/>
                  </a:lnTo>
                  <a:lnTo>
                    <a:pt x="762" y="407"/>
                  </a:lnTo>
                  <a:lnTo>
                    <a:pt x="762" y="407"/>
                  </a:lnTo>
                  <a:lnTo>
                    <a:pt x="751" y="413"/>
                  </a:lnTo>
                  <a:lnTo>
                    <a:pt x="751" y="413"/>
                  </a:lnTo>
                  <a:lnTo>
                    <a:pt x="744" y="416"/>
                  </a:lnTo>
                  <a:lnTo>
                    <a:pt x="738" y="417"/>
                  </a:lnTo>
                  <a:lnTo>
                    <a:pt x="731" y="419"/>
                  </a:lnTo>
                  <a:lnTo>
                    <a:pt x="723" y="417"/>
                  </a:lnTo>
                  <a:lnTo>
                    <a:pt x="716" y="416"/>
                  </a:lnTo>
                  <a:lnTo>
                    <a:pt x="710" y="414"/>
                  </a:lnTo>
                  <a:lnTo>
                    <a:pt x="703" y="411"/>
                  </a:lnTo>
                  <a:lnTo>
                    <a:pt x="697" y="407"/>
                  </a:lnTo>
                  <a:lnTo>
                    <a:pt x="695" y="407"/>
                  </a:lnTo>
                  <a:lnTo>
                    <a:pt x="689" y="401"/>
                  </a:lnTo>
                  <a:lnTo>
                    <a:pt x="689" y="401"/>
                  </a:lnTo>
                  <a:lnTo>
                    <a:pt x="651" y="362"/>
                  </a:lnTo>
                  <a:lnTo>
                    <a:pt x="623" y="336"/>
                  </a:lnTo>
                  <a:lnTo>
                    <a:pt x="590" y="308"/>
                  </a:lnTo>
                  <a:lnTo>
                    <a:pt x="590" y="308"/>
                  </a:lnTo>
                  <a:lnTo>
                    <a:pt x="553" y="275"/>
                  </a:lnTo>
                  <a:lnTo>
                    <a:pt x="518" y="249"/>
                  </a:lnTo>
                  <a:lnTo>
                    <a:pt x="484" y="222"/>
                  </a:lnTo>
                  <a:lnTo>
                    <a:pt x="484" y="222"/>
                  </a:lnTo>
                  <a:lnTo>
                    <a:pt x="479" y="219"/>
                  </a:lnTo>
                  <a:lnTo>
                    <a:pt x="475" y="218"/>
                  </a:lnTo>
                  <a:lnTo>
                    <a:pt x="466" y="218"/>
                  </a:lnTo>
                  <a:lnTo>
                    <a:pt x="456" y="219"/>
                  </a:lnTo>
                  <a:lnTo>
                    <a:pt x="445" y="223"/>
                  </a:lnTo>
                  <a:lnTo>
                    <a:pt x="445" y="223"/>
                  </a:lnTo>
                  <a:lnTo>
                    <a:pt x="417" y="247"/>
                  </a:lnTo>
                  <a:lnTo>
                    <a:pt x="388" y="271"/>
                  </a:lnTo>
                  <a:lnTo>
                    <a:pt x="355" y="297"/>
                  </a:lnTo>
                  <a:lnTo>
                    <a:pt x="327" y="327"/>
                  </a:lnTo>
                  <a:lnTo>
                    <a:pt x="327" y="327"/>
                  </a:lnTo>
                  <a:lnTo>
                    <a:pt x="321" y="334"/>
                  </a:lnTo>
                  <a:lnTo>
                    <a:pt x="317" y="345"/>
                  </a:lnTo>
                  <a:lnTo>
                    <a:pt x="317" y="355"/>
                  </a:lnTo>
                  <a:lnTo>
                    <a:pt x="318" y="362"/>
                  </a:lnTo>
                  <a:lnTo>
                    <a:pt x="318" y="362"/>
                  </a:lnTo>
                  <a:lnTo>
                    <a:pt x="339" y="401"/>
                  </a:lnTo>
                  <a:lnTo>
                    <a:pt x="361" y="439"/>
                  </a:lnTo>
                  <a:lnTo>
                    <a:pt x="386" y="482"/>
                  </a:lnTo>
                  <a:lnTo>
                    <a:pt x="386" y="482"/>
                  </a:lnTo>
                  <a:lnTo>
                    <a:pt x="414" y="524"/>
                  </a:lnTo>
                  <a:lnTo>
                    <a:pt x="438" y="561"/>
                  </a:lnTo>
                  <a:lnTo>
                    <a:pt x="463" y="595"/>
                  </a:lnTo>
                  <a:lnTo>
                    <a:pt x="463" y="595"/>
                  </a:lnTo>
                  <a:lnTo>
                    <a:pt x="467" y="602"/>
                  </a:lnTo>
                  <a:lnTo>
                    <a:pt x="470" y="610"/>
                  </a:lnTo>
                  <a:lnTo>
                    <a:pt x="473" y="618"/>
                  </a:lnTo>
                  <a:lnTo>
                    <a:pt x="473" y="626"/>
                  </a:lnTo>
                  <a:lnTo>
                    <a:pt x="473" y="635"/>
                  </a:lnTo>
                  <a:lnTo>
                    <a:pt x="472" y="642"/>
                  </a:lnTo>
                  <a:lnTo>
                    <a:pt x="469" y="649"/>
                  </a:lnTo>
                  <a:lnTo>
                    <a:pt x="466" y="655"/>
                  </a:lnTo>
                  <a:lnTo>
                    <a:pt x="428" y="713"/>
                  </a:lnTo>
                  <a:lnTo>
                    <a:pt x="428" y="713"/>
                  </a:lnTo>
                  <a:lnTo>
                    <a:pt x="405" y="753"/>
                  </a:lnTo>
                  <a:lnTo>
                    <a:pt x="395" y="772"/>
                  </a:lnTo>
                  <a:lnTo>
                    <a:pt x="395" y="772"/>
                  </a:lnTo>
                  <a:lnTo>
                    <a:pt x="391" y="778"/>
                  </a:lnTo>
                  <a:lnTo>
                    <a:pt x="385" y="784"/>
                  </a:lnTo>
                  <a:lnTo>
                    <a:pt x="379" y="789"/>
                  </a:lnTo>
                  <a:lnTo>
                    <a:pt x="371" y="793"/>
                  </a:lnTo>
                  <a:lnTo>
                    <a:pt x="364" y="796"/>
                  </a:lnTo>
                  <a:lnTo>
                    <a:pt x="355" y="797"/>
                  </a:lnTo>
                  <a:lnTo>
                    <a:pt x="348" y="797"/>
                  </a:lnTo>
                  <a:lnTo>
                    <a:pt x="339" y="797"/>
                  </a:lnTo>
                  <a:lnTo>
                    <a:pt x="339" y="797"/>
                  </a:lnTo>
                  <a:lnTo>
                    <a:pt x="297" y="791"/>
                  </a:lnTo>
                  <a:lnTo>
                    <a:pt x="255" y="786"/>
                  </a:lnTo>
                  <a:lnTo>
                    <a:pt x="204" y="781"/>
                  </a:lnTo>
                  <a:lnTo>
                    <a:pt x="204" y="781"/>
                  </a:lnTo>
                  <a:lnTo>
                    <a:pt x="154" y="777"/>
                  </a:lnTo>
                  <a:lnTo>
                    <a:pt x="110" y="775"/>
                  </a:lnTo>
                  <a:lnTo>
                    <a:pt x="65" y="774"/>
                  </a:lnTo>
                  <a:lnTo>
                    <a:pt x="65" y="774"/>
                  </a:lnTo>
                  <a:lnTo>
                    <a:pt x="61" y="775"/>
                  </a:lnTo>
                  <a:lnTo>
                    <a:pt x="58" y="777"/>
                  </a:lnTo>
                  <a:lnTo>
                    <a:pt x="49" y="781"/>
                  </a:lnTo>
                  <a:lnTo>
                    <a:pt x="43" y="789"/>
                  </a:lnTo>
                  <a:lnTo>
                    <a:pt x="39" y="797"/>
                  </a:lnTo>
                  <a:lnTo>
                    <a:pt x="16" y="874"/>
                  </a:lnTo>
                  <a:lnTo>
                    <a:pt x="2" y="951"/>
                  </a:lnTo>
                  <a:lnTo>
                    <a:pt x="2" y="951"/>
                  </a:lnTo>
                  <a:lnTo>
                    <a:pt x="0" y="962"/>
                  </a:lnTo>
                  <a:lnTo>
                    <a:pt x="3" y="972"/>
                  </a:lnTo>
                  <a:lnTo>
                    <a:pt x="9" y="979"/>
                  </a:lnTo>
                  <a:lnTo>
                    <a:pt x="12" y="982"/>
                  </a:lnTo>
                  <a:lnTo>
                    <a:pt x="15" y="985"/>
                  </a:lnTo>
                  <a:lnTo>
                    <a:pt x="15" y="985"/>
                  </a:lnTo>
                  <a:lnTo>
                    <a:pt x="55" y="1004"/>
                  </a:lnTo>
                  <a:lnTo>
                    <a:pt x="95" y="1022"/>
                  </a:lnTo>
                  <a:lnTo>
                    <a:pt x="142" y="1041"/>
                  </a:lnTo>
                  <a:lnTo>
                    <a:pt x="142" y="1041"/>
                  </a:lnTo>
                  <a:lnTo>
                    <a:pt x="188" y="1061"/>
                  </a:lnTo>
                  <a:lnTo>
                    <a:pt x="229" y="1075"/>
                  </a:lnTo>
                  <a:lnTo>
                    <a:pt x="269" y="1089"/>
                  </a:lnTo>
                  <a:lnTo>
                    <a:pt x="269" y="1089"/>
                  </a:lnTo>
                  <a:lnTo>
                    <a:pt x="277" y="1092"/>
                  </a:lnTo>
                  <a:lnTo>
                    <a:pt x="283" y="1095"/>
                  </a:lnTo>
                  <a:lnTo>
                    <a:pt x="290" y="1101"/>
                  </a:lnTo>
                  <a:lnTo>
                    <a:pt x="296" y="1107"/>
                  </a:lnTo>
                  <a:lnTo>
                    <a:pt x="300" y="1112"/>
                  </a:lnTo>
                  <a:lnTo>
                    <a:pt x="305" y="1120"/>
                  </a:lnTo>
                  <a:lnTo>
                    <a:pt x="308" y="1127"/>
                  </a:lnTo>
                  <a:lnTo>
                    <a:pt x="308" y="1136"/>
                  </a:lnTo>
                  <a:lnTo>
                    <a:pt x="308" y="1157"/>
                  </a:lnTo>
                  <a:lnTo>
                    <a:pt x="308" y="1157"/>
                  </a:lnTo>
                  <a:lnTo>
                    <a:pt x="309" y="1173"/>
                  </a:lnTo>
                  <a:lnTo>
                    <a:pt x="309" y="1173"/>
                  </a:lnTo>
                  <a:lnTo>
                    <a:pt x="309" y="1188"/>
                  </a:lnTo>
                  <a:lnTo>
                    <a:pt x="309" y="1203"/>
                  </a:lnTo>
                  <a:lnTo>
                    <a:pt x="318" y="1272"/>
                  </a:lnTo>
                  <a:lnTo>
                    <a:pt x="318" y="1272"/>
                  </a:lnTo>
                  <a:lnTo>
                    <a:pt x="318" y="1280"/>
                  </a:lnTo>
                  <a:lnTo>
                    <a:pt x="318" y="1287"/>
                  </a:lnTo>
                  <a:lnTo>
                    <a:pt x="317" y="1294"/>
                  </a:lnTo>
                  <a:lnTo>
                    <a:pt x="312" y="1302"/>
                  </a:lnTo>
                  <a:lnTo>
                    <a:pt x="308" y="1308"/>
                  </a:lnTo>
                  <a:lnTo>
                    <a:pt x="302" y="1315"/>
                  </a:lnTo>
                  <a:lnTo>
                    <a:pt x="296" y="1320"/>
                  </a:lnTo>
                  <a:lnTo>
                    <a:pt x="289" y="1325"/>
                  </a:lnTo>
                  <a:lnTo>
                    <a:pt x="289" y="1325"/>
                  </a:lnTo>
                  <a:lnTo>
                    <a:pt x="250" y="1345"/>
                  </a:lnTo>
                  <a:lnTo>
                    <a:pt x="212" y="1365"/>
                  </a:lnTo>
                  <a:lnTo>
                    <a:pt x="169" y="1391"/>
                  </a:lnTo>
                  <a:lnTo>
                    <a:pt x="169" y="1391"/>
                  </a:lnTo>
                  <a:lnTo>
                    <a:pt x="127" y="1416"/>
                  </a:lnTo>
                  <a:lnTo>
                    <a:pt x="89" y="1442"/>
                  </a:lnTo>
                  <a:lnTo>
                    <a:pt x="53" y="1466"/>
                  </a:lnTo>
                  <a:lnTo>
                    <a:pt x="53" y="1466"/>
                  </a:lnTo>
                  <a:lnTo>
                    <a:pt x="47" y="1473"/>
                  </a:lnTo>
                  <a:lnTo>
                    <a:pt x="45" y="1481"/>
                  </a:lnTo>
                  <a:lnTo>
                    <a:pt x="43" y="1493"/>
                  </a:lnTo>
                  <a:lnTo>
                    <a:pt x="45" y="1503"/>
                  </a:lnTo>
                  <a:lnTo>
                    <a:pt x="56" y="1538"/>
                  </a:lnTo>
                  <a:lnTo>
                    <a:pt x="71" y="1572"/>
                  </a:lnTo>
                  <a:lnTo>
                    <a:pt x="58" y="1578"/>
                  </a:lnTo>
                  <a:lnTo>
                    <a:pt x="71" y="1572"/>
                  </a:lnTo>
                  <a:lnTo>
                    <a:pt x="71" y="1572"/>
                  </a:lnTo>
                  <a:lnTo>
                    <a:pt x="98" y="1636"/>
                  </a:lnTo>
                  <a:lnTo>
                    <a:pt x="105" y="1648"/>
                  </a:lnTo>
                  <a:lnTo>
                    <a:pt x="105" y="1648"/>
                  </a:lnTo>
                  <a:lnTo>
                    <a:pt x="111" y="1657"/>
                  </a:lnTo>
                  <a:lnTo>
                    <a:pt x="120" y="1663"/>
                  </a:lnTo>
                  <a:lnTo>
                    <a:pt x="129" y="1666"/>
                  </a:lnTo>
                  <a:lnTo>
                    <a:pt x="136" y="1667"/>
                  </a:lnTo>
                  <a:lnTo>
                    <a:pt x="136" y="1667"/>
                  </a:lnTo>
                  <a:lnTo>
                    <a:pt x="136" y="1667"/>
                  </a:lnTo>
                  <a:lnTo>
                    <a:pt x="136" y="1667"/>
                  </a:lnTo>
                  <a:lnTo>
                    <a:pt x="181" y="1658"/>
                  </a:lnTo>
                  <a:lnTo>
                    <a:pt x="223" y="1651"/>
                  </a:lnTo>
                  <a:lnTo>
                    <a:pt x="271" y="1639"/>
                  </a:lnTo>
                  <a:lnTo>
                    <a:pt x="271" y="1639"/>
                  </a:lnTo>
                  <a:lnTo>
                    <a:pt x="320" y="1626"/>
                  </a:lnTo>
                  <a:lnTo>
                    <a:pt x="361" y="1614"/>
                  </a:lnTo>
                  <a:lnTo>
                    <a:pt x="402" y="1601"/>
                  </a:lnTo>
                  <a:lnTo>
                    <a:pt x="402" y="1601"/>
                  </a:lnTo>
                  <a:lnTo>
                    <a:pt x="411" y="1599"/>
                  </a:lnTo>
                  <a:lnTo>
                    <a:pt x="420" y="1598"/>
                  </a:lnTo>
                  <a:lnTo>
                    <a:pt x="429" y="1598"/>
                  </a:lnTo>
                  <a:lnTo>
                    <a:pt x="436" y="1601"/>
                  </a:lnTo>
                  <a:lnTo>
                    <a:pt x="444" y="1602"/>
                  </a:lnTo>
                  <a:lnTo>
                    <a:pt x="451" y="1606"/>
                  </a:lnTo>
                  <a:lnTo>
                    <a:pt x="457" y="1611"/>
                  </a:lnTo>
                  <a:lnTo>
                    <a:pt x="462" y="1617"/>
                  </a:lnTo>
                  <a:lnTo>
                    <a:pt x="469" y="1629"/>
                  </a:lnTo>
                  <a:lnTo>
                    <a:pt x="469" y="1629"/>
                  </a:lnTo>
                  <a:lnTo>
                    <a:pt x="469" y="1629"/>
                  </a:lnTo>
                  <a:lnTo>
                    <a:pt x="504" y="1670"/>
                  </a:lnTo>
                  <a:lnTo>
                    <a:pt x="540" y="1712"/>
                  </a:lnTo>
                  <a:lnTo>
                    <a:pt x="541" y="1710"/>
                  </a:lnTo>
                  <a:lnTo>
                    <a:pt x="550" y="1720"/>
                  </a:lnTo>
                  <a:lnTo>
                    <a:pt x="550" y="1720"/>
                  </a:lnTo>
                  <a:lnTo>
                    <a:pt x="555" y="1726"/>
                  </a:lnTo>
                  <a:lnTo>
                    <a:pt x="559" y="1734"/>
                  </a:lnTo>
                  <a:lnTo>
                    <a:pt x="562" y="1741"/>
                  </a:lnTo>
                  <a:lnTo>
                    <a:pt x="564" y="1749"/>
                  </a:lnTo>
                  <a:lnTo>
                    <a:pt x="564" y="1757"/>
                  </a:lnTo>
                  <a:lnTo>
                    <a:pt x="562" y="1766"/>
                  </a:lnTo>
                  <a:lnTo>
                    <a:pt x="561" y="1774"/>
                  </a:lnTo>
                  <a:lnTo>
                    <a:pt x="556" y="1783"/>
                  </a:lnTo>
                  <a:lnTo>
                    <a:pt x="556" y="1783"/>
                  </a:lnTo>
                  <a:lnTo>
                    <a:pt x="537" y="1821"/>
                  </a:lnTo>
                  <a:lnTo>
                    <a:pt x="519" y="1859"/>
                  </a:lnTo>
                  <a:lnTo>
                    <a:pt x="499" y="1905"/>
                  </a:lnTo>
                  <a:lnTo>
                    <a:pt x="499" y="1905"/>
                  </a:lnTo>
                  <a:lnTo>
                    <a:pt x="481" y="1951"/>
                  </a:lnTo>
                  <a:lnTo>
                    <a:pt x="465" y="1993"/>
                  </a:lnTo>
                  <a:lnTo>
                    <a:pt x="450" y="2034"/>
                  </a:lnTo>
                  <a:lnTo>
                    <a:pt x="450" y="2034"/>
                  </a:lnTo>
                  <a:lnTo>
                    <a:pt x="448" y="2043"/>
                  </a:lnTo>
                  <a:lnTo>
                    <a:pt x="451" y="2052"/>
                  </a:lnTo>
                  <a:lnTo>
                    <a:pt x="456" y="2061"/>
                  </a:lnTo>
                  <a:lnTo>
                    <a:pt x="459" y="2065"/>
                  </a:lnTo>
                  <a:lnTo>
                    <a:pt x="463" y="2068"/>
                  </a:lnTo>
                  <a:lnTo>
                    <a:pt x="530" y="2112"/>
                  </a:lnTo>
                  <a:lnTo>
                    <a:pt x="530" y="2112"/>
                  </a:lnTo>
                  <a:lnTo>
                    <a:pt x="577" y="2139"/>
                  </a:lnTo>
                  <a:lnTo>
                    <a:pt x="599" y="2151"/>
                  </a:lnTo>
                  <a:lnTo>
                    <a:pt x="599" y="2151"/>
                  </a:lnTo>
                  <a:lnTo>
                    <a:pt x="608" y="2154"/>
                  </a:lnTo>
                  <a:lnTo>
                    <a:pt x="618" y="2155"/>
                  </a:lnTo>
                  <a:lnTo>
                    <a:pt x="627" y="2152"/>
                  </a:lnTo>
                  <a:lnTo>
                    <a:pt x="632" y="2151"/>
                  </a:lnTo>
                  <a:lnTo>
                    <a:pt x="635" y="2148"/>
                  </a:lnTo>
                  <a:lnTo>
                    <a:pt x="635" y="2148"/>
                  </a:lnTo>
                  <a:lnTo>
                    <a:pt x="666" y="2115"/>
                  </a:lnTo>
                  <a:lnTo>
                    <a:pt x="695" y="2083"/>
                  </a:lnTo>
                  <a:lnTo>
                    <a:pt x="728" y="2044"/>
                  </a:lnTo>
                  <a:lnTo>
                    <a:pt x="728" y="2044"/>
                  </a:lnTo>
                  <a:lnTo>
                    <a:pt x="760" y="2006"/>
                  </a:lnTo>
                  <a:lnTo>
                    <a:pt x="785" y="1972"/>
                  </a:lnTo>
                  <a:lnTo>
                    <a:pt x="812" y="1938"/>
                  </a:lnTo>
                  <a:lnTo>
                    <a:pt x="812" y="1938"/>
                  </a:lnTo>
                  <a:lnTo>
                    <a:pt x="817" y="1932"/>
                  </a:lnTo>
                  <a:lnTo>
                    <a:pt x="822" y="1926"/>
                  </a:lnTo>
                  <a:lnTo>
                    <a:pt x="830" y="1922"/>
                  </a:lnTo>
                  <a:lnTo>
                    <a:pt x="837" y="1919"/>
                  </a:lnTo>
                  <a:lnTo>
                    <a:pt x="845" y="1916"/>
                  </a:lnTo>
                  <a:lnTo>
                    <a:pt x="852" y="1914"/>
                  </a:lnTo>
                  <a:lnTo>
                    <a:pt x="861" y="1914"/>
                  </a:lnTo>
                  <a:lnTo>
                    <a:pt x="868" y="1916"/>
                  </a:lnTo>
                  <a:lnTo>
                    <a:pt x="935" y="1935"/>
                  </a:lnTo>
                  <a:lnTo>
                    <a:pt x="1001" y="1948"/>
                  </a:lnTo>
                  <a:lnTo>
                    <a:pt x="1001" y="1948"/>
                  </a:lnTo>
                  <a:lnTo>
                    <a:pt x="1009" y="1950"/>
                  </a:lnTo>
                  <a:lnTo>
                    <a:pt x="1016" y="1953"/>
                  </a:lnTo>
                  <a:lnTo>
                    <a:pt x="1022" y="1957"/>
                  </a:lnTo>
                  <a:lnTo>
                    <a:pt x="1027" y="1962"/>
                  </a:lnTo>
                  <a:lnTo>
                    <a:pt x="1032" y="1967"/>
                  </a:lnTo>
                  <a:lnTo>
                    <a:pt x="1035" y="1973"/>
                  </a:lnTo>
                  <a:lnTo>
                    <a:pt x="1038" y="1979"/>
                  </a:lnTo>
                  <a:lnTo>
                    <a:pt x="1041" y="1987"/>
                  </a:lnTo>
                  <a:lnTo>
                    <a:pt x="1041" y="1987"/>
                  </a:lnTo>
                  <a:lnTo>
                    <a:pt x="1043" y="1994"/>
                  </a:lnTo>
                  <a:lnTo>
                    <a:pt x="1043" y="1994"/>
                  </a:lnTo>
                  <a:lnTo>
                    <a:pt x="1052" y="2047"/>
                  </a:lnTo>
                  <a:lnTo>
                    <a:pt x="1059" y="2086"/>
                  </a:lnTo>
                  <a:lnTo>
                    <a:pt x="1068" y="2127"/>
                  </a:lnTo>
                  <a:lnTo>
                    <a:pt x="1068" y="2127"/>
                  </a:lnTo>
                  <a:lnTo>
                    <a:pt x="1080" y="2176"/>
                  </a:lnTo>
                  <a:lnTo>
                    <a:pt x="1092" y="2219"/>
                  </a:lnTo>
                  <a:lnTo>
                    <a:pt x="1105" y="2260"/>
                  </a:lnTo>
                  <a:lnTo>
                    <a:pt x="1105" y="2260"/>
                  </a:lnTo>
                  <a:lnTo>
                    <a:pt x="1108" y="2268"/>
                  </a:lnTo>
                  <a:lnTo>
                    <a:pt x="1115" y="2274"/>
                  </a:lnTo>
                  <a:lnTo>
                    <a:pt x="1126" y="2278"/>
                  </a:lnTo>
                  <a:lnTo>
                    <a:pt x="1136" y="2280"/>
                  </a:lnTo>
                  <a:lnTo>
                    <a:pt x="1148" y="2280"/>
                  </a:lnTo>
                  <a:lnTo>
                    <a:pt x="1148" y="2280"/>
                  </a:lnTo>
                  <a:lnTo>
                    <a:pt x="1183" y="2280"/>
                  </a:lnTo>
                  <a:lnTo>
                    <a:pt x="1208" y="2278"/>
                  </a:lnTo>
                  <a:lnTo>
                    <a:pt x="1208" y="2278"/>
                  </a:lnTo>
                  <a:lnTo>
                    <a:pt x="1208" y="2278"/>
                  </a:lnTo>
                  <a:lnTo>
                    <a:pt x="1211" y="2291"/>
                  </a:lnTo>
                  <a:lnTo>
                    <a:pt x="1211" y="2291"/>
                  </a:lnTo>
                  <a:lnTo>
                    <a:pt x="1210" y="2277"/>
                  </a:lnTo>
                  <a:lnTo>
                    <a:pt x="1294" y="2268"/>
                  </a:lnTo>
                  <a:lnTo>
                    <a:pt x="1294" y="2268"/>
                  </a:lnTo>
                  <a:lnTo>
                    <a:pt x="1299" y="2266"/>
                  </a:lnTo>
                  <a:lnTo>
                    <a:pt x="1303" y="2265"/>
                  </a:lnTo>
                  <a:lnTo>
                    <a:pt x="1312" y="2259"/>
                  </a:lnTo>
                  <a:lnTo>
                    <a:pt x="1318" y="2251"/>
                  </a:lnTo>
                  <a:lnTo>
                    <a:pt x="1321" y="2243"/>
                  </a:lnTo>
                  <a:lnTo>
                    <a:pt x="1321" y="2243"/>
                  </a:lnTo>
                  <a:lnTo>
                    <a:pt x="1327" y="2200"/>
                  </a:lnTo>
                  <a:lnTo>
                    <a:pt x="1331" y="2155"/>
                  </a:lnTo>
                  <a:lnTo>
                    <a:pt x="1336" y="2105"/>
                  </a:lnTo>
                  <a:lnTo>
                    <a:pt x="1336" y="2105"/>
                  </a:lnTo>
                  <a:lnTo>
                    <a:pt x="1339" y="2059"/>
                  </a:lnTo>
                  <a:lnTo>
                    <a:pt x="1340" y="2013"/>
                  </a:lnTo>
                  <a:lnTo>
                    <a:pt x="1340" y="1970"/>
                  </a:lnTo>
                  <a:lnTo>
                    <a:pt x="1340" y="1970"/>
                  </a:lnTo>
                  <a:lnTo>
                    <a:pt x="1342" y="1962"/>
                  </a:lnTo>
                  <a:lnTo>
                    <a:pt x="1343" y="1953"/>
                  </a:lnTo>
                  <a:lnTo>
                    <a:pt x="1346" y="1945"/>
                  </a:lnTo>
                  <a:lnTo>
                    <a:pt x="1350" y="1938"/>
                  </a:lnTo>
                  <a:lnTo>
                    <a:pt x="1355" y="1930"/>
                  </a:lnTo>
                  <a:lnTo>
                    <a:pt x="1361" y="1926"/>
                  </a:lnTo>
                  <a:lnTo>
                    <a:pt x="1367" y="1922"/>
                  </a:lnTo>
                  <a:lnTo>
                    <a:pt x="1374" y="1919"/>
                  </a:lnTo>
                  <a:lnTo>
                    <a:pt x="1387" y="1914"/>
                  </a:lnTo>
                  <a:lnTo>
                    <a:pt x="1387" y="1914"/>
                  </a:lnTo>
                  <a:lnTo>
                    <a:pt x="1387" y="1914"/>
                  </a:lnTo>
                  <a:lnTo>
                    <a:pt x="1438" y="1893"/>
                  </a:lnTo>
                  <a:lnTo>
                    <a:pt x="1488" y="1873"/>
                  </a:lnTo>
                  <a:lnTo>
                    <a:pt x="1488" y="1873"/>
                  </a:lnTo>
                  <a:lnTo>
                    <a:pt x="1500" y="1865"/>
                  </a:lnTo>
                  <a:lnTo>
                    <a:pt x="1500" y="1865"/>
                  </a:lnTo>
                  <a:lnTo>
                    <a:pt x="1506" y="1864"/>
                  </a:lnTo>
                  <a:lnTo>
                    <a:pt x="1513" y="1861"/>
                  </a:lnTo>
                  <a:lnTo>
                    <a:pt x="1522" y="1861"/>
                  </a:lnTo>
                  <a:lnTo>
                    <a:pt x="1529" y="1862"/>
                  </a:lnTo>
                  <a:lnTo>
                    <a:pt x="1538" y="1864"/>
                  </a:lnTo>
                  <a:lnTo>
                    <a:pt x="1546" y="1868"/>
                  </a:lnTo>
                  <a:lnTo>
                    <a:pt x="1553" y="1873"/>
                  </a:lnTo>
                  <a:lnTo>
                    <a:pt x="1559" y="1879"/>
                  </a:lnTo>
                  <a:lnTo>
                    <a:pt x="1559" y="1879"/>
                  </a:lnTo>
                  <a:lnTo>
                    <a:pt x="1590" y="1908"/>
                  </a:lnTo>
                  <a:lnTo>
                    <a:pt x="1623" y="1939"/>
                  </a:lnTo>
                  <a:lnTo>
                    <a:pt x="1660" y="1972"/>
                  </a:lnTo>
                  <a:lnTo>
                    <a:pt x="1660" y="1972"/>
                  </a:lnTo>
                  <a:lnTo>
                    <a:pt x="1698" y="2004"/>
                  </a:lnTo>
                  <a:lnTo>
                    <a:pt x="1732" y="2031"/>
                  </a:lnTo>
                  <a:lnTo>
                    <a:pt x="1766" y="2058"/>
                  </a:lnTo>
                  <a:lnTo>
                    <a:pt x="1766" y="2058"/>
                  </a:lnTo>
                  <a:lnTo>
                    <a:pt x="1775" y="2061"/>
                  </a:lnTo>
                  <a:lnTo>
                    <a:pt x="1784" y="2062"/>
                  </a:lnTo>
                  <a:lnTo>
                    <a:pt x="1794" y="2061"/>
                  </a:lnTo>
                  <a:lnTo>
                    <a:pt x="1800" y="2059"/>
                  </a:lnTo>
                  <a:lnTo>
                    <a:pt x="1804" y="2056"/>
                  </a:lnTo>
                  <a:lnTo>
                    <a:pt x="1804" y="2056"/>
                  </a:lnTo>
                  <a:lnTo>
                    <a:pt x="1824" y="2041"/>
                  </a:lnTo>
                  <a:lnTo>
                    <a:pt x="1865" y="2006"/>
                  </a:lnTo>
                  <a:lnTo>
                    <a:pt x="1865" y="2006"/>
                  </a:lnTo>
                  <a:lnTo>
                    <a:pt x="1887" y="1988"/>
                  </a:lnTo>
                  <a:lnTo>
                    <a:pt x="1905" y="1970"/>
                  </a:lnTo>
                  <a:lnTo>
                    <a:pt x="1923" y="1954"/>
                  </a:lnTo>
                  <a:lnTo>
                    <a:pt x="1923" y="1954"/>
                  </a:lnTo>
                  <a:lnTo>
                    <a:pt x="1927" y="1950"/>
                  </a:lnTo>
                  <a:lnTo>
                    <a:pt x="1930" y="1945"/>
                  </a:lnTo>
                  <a:lnTo>
                    <a:pt x="1933" y="1935"/>
                  </a:lnTo>
                  <a:lnTo>
                    <a:pt x="1933" y="1925"/>
                  </a:lnTo>
                  <a:lnTo>
                    <a:pt x="1932" y="1917"/>
                  </a:lnTo>
                  <a:lnTo>
                    <a:pt x="1932" y="1917"/>
                  </a:lnTo>
                  <a:lnTo>
                    <a:pt x="1911" y="1879"/>
                  </a:lnTo>
                  <a:lnTo>
                    <a:pt x="1890" y="1840"/>
                  </a:lnTo>
                  <a:lnTo>
                    <a:pt x="1864" y="1797"/>
                  </a:lnTo>
                  <a:lnTo>
                    <a:pt x="1864" y="1797"/>
                  </a:lnTo>
                  <a:lnTo>
                    <a:pt x="1837" y="1756"/>
                  </a:lnTo>
                  <a:lnTo>
                    <a:pt x="1812" y="1719"/>
                  </a:lnTo>
                  <a:lnTo>
                    <a:pt x="1787" y="1685"/>
                  </a:lnTo>
                  <a:lnTo>
                    <a:pt x="1787" y="1685"/>
                  </a:lnTo>
                  <a:lnTo>
                    <a:pt x="1782" y="1677"/>
                  </a:lnTo>
                  <a:lnTo>
                    <a:pt x="1779" y="1670"/>
                  </a:lnTo>
                  <a:lnTo>
                    <a:pt x="1776" y="1661"/>
                  </a:lnTo>
                  <a:lnTo>
                    <a:pt x="1776" y="1654"/>
                  </a:lnTo>
                  <a:lnTo>
                    <a:pt x="1776" y="1645"/>
                  </a:lnTo>
                  <a:lnTo>
                    <a:pt x="1778" y="1638"/>
                  </a:lnTo>
                  <a:lnTo>
                    <a:pt x="1781" y="1630"/>
                  </a:lnTo>
                  <a:lnTo>
                    <a:pt x="1784" y="1624"/>
                  </a:lnTo>
                  <a:lnTo>
                    <a:pt x="1822" y="1567"/>
                  </a:lnTo>
                  <a:lnTo>
                    <a:pt x="1822" y="1567"/>
                  </a:lnTo>
                  <a:lnTo>
                    <a:pt x="1844" y="1527"/>
                  </a:lnTo>
                  <a:lnTo>
                    <a:pt x="1855" y="1507"/>
                  </a:lnTo>
                  <a:lnTo>
                    <a:pt x="1855" y="1507"/>
                  </a:lnTo>
                  <a:lnTo>
                    <a:pt x="1859" y="1501"/>
                  </a:lnTo>
                  <a:lnTo>
                    <a:pt x="1865" y="1496"/>
                  </a:lnTo>
                  <a:lnTo>
                    <a:pt x="1871" y="1491"/>
                  </a:lnTo>
                  <a:lnTo>
                    <a:pt x="1878" y="1487"/>
                  </a:lnTo>
                  <a:lnTo>
                    <a:pt x="1886" y="1484"/>
                  </a:lnTo>
                  <a:lnTo>
                    <a:pt x="1895" y="1482"/>
                  </a:lnTo>
                  <a:lnTo>
                    <a:pt x="1902" y="1481"/>
                  </a:lnTo>
                  <a:lnTo>
                    <a:pt x="1911" y="1482"/>
                  </a:lnTo>
                  <a:lnTo>
                    <a:pt x="1911" y="1482"/>
                  </a:lnTo>
                  <a:lnTo>
                    <a:pt x="1954" y="1488"/>
                  </a:lnTo>
                  <a:lnTo>
                    <a:pt x="1997" y="1494"/>
                  </a:lnTo>
                  <a:lnTo>
                    <a:pt x="2046" y="1499"/>
                  </a:lnTo>
                  <a:lnTo>
                    <a:pt x="2046" y="1499"/>
                  </a:lnTo>
                  <a:lnTo>
                    <a:pt x="2096" y="1503"/>
                  </a:lnTo>
                  <a:lnTo>
                    <a:pt x="2140" y="1504"/>
                  </a:lnTo>
                  <a:lnTo>
                    <a:pt x="2185" y="1506"/>
                  </a:lnTo>
                  <a:lnTo>
                    <a:pt x="2185" y="1506"/>
                  </a:lnTo>
                  <a:lnTo>
                    <a:pt x="2189" y="1504"/>
                  </a:lnTo>
                  <a:lnTo>
                    <a:pt x="2193" y="1503"/>
                  </a:lnTo>
                  <a:lnTo>
                    <a:pt x="2201" y="1499"/>
                  </a:lnTo>
                  <a:lnTo>
                    <a:pt x="2208" y="1491"/>
                  </a:lnTo>
                  <a:lnTo>
                    <a:pt x="2213" y="1482"/>
                  </a:lnTo>
                  <a:lnTo>
                    <a:pt x="2233" y="1410"/>
                  </a:lnTo>
                  <a:lnTo>
                    <a:pt x="2250" y="1328"/>
                  </a:lnTo>
                  <a:lnTo>
                    <a:pt x="2250" y="1328"/>
                  </a:lnTo>
                  <a:lnTo>
                    <a:pt x="2250" y="1318"/>
                  </a:lnTo>
                  <a:lnTo>
                    <a:pt x="2247" y="1308"/>
                  </a:lnTo>
                  <a:lnTo>
                    <a:pt x="2242" y="1300"/>
                  </a:lnTo>
                  <a:lnTo>
                    <a:pt x="2239" y="1297"/>
                  </a:lnTo>
                  <a:lnTo>
                    <a:pt x="2235" y="1294"/>
                  </a:lnTo>
                  <a:lnTo>
                    <a:pt x="2235" y="1294"/>
                  </a:lnTo>
                  <a:close/>
                  <a:moveTo>
                    <a:pt x="1126" y="1373"/>
                  </a:moveTo>
                  <a:lnTo>
                    <a:pt x="1126" y="1373"/>
                  </a:lnTo>
                  <a:lnTo>
                    <a:pt x="1102" y="1371"/>
                  </a:lnTo>
                  <a:lnTo>
                    <a:pt x="1080" y="1368"/>
                  </a:lnTo>
                  <a:lnTo>
                    <a:pt x="1058" y="1362"/>
                  </a:lnTo>
                  <a:lnTo>
                    <a:pt x="1037" y="1355"/>
                  </a:lnTo>
                  <a:lnTo>
                    <a:pt x="1016" y="1346"/>
                  </a:lnTo>
                  <a:lnTo>
                    <a:pt x="998" y="1334"/>
                  </a:lnTo>
                  <a:lnTo>
                    <a:pt x="981" y="1321"/>
                  </a:lnTo>
                  <a:lnTo>
                    <a:pt x="964" y="1306"/>
                  </a:lnTo>
                  <a:lnTo>
                    <a:pt x="950" y="1290"/>
                  </a:lnTo>
                  <a:lnTo>
                    <a:pt x="936" y="1272"/>
                  </a:lnTo>
                  <a:lnTo>
                    <a:pt x="926" y="1254"/>
                  </a:lnTo>
                  <a:lnTo>
                    <a:pt x="916" y="1234"/>
                  </a:lnTo>
                  <a:lnTo>
                    <a:pt x="908" y="1213"/>
                  </a:lnTo>
                  <a:lnTo>
                    <a:pt x="902" y="1191"/>
                  </a:lnTo>
                  <a:lnTo>
                    <a:pt x="899" y="1169"/>
                  </a:lnTo>
                  <a:lnTo>
                    <a:pt x="898" y="1145"/>
                  </a:lnTo>
                  <a:lnTo>
                    <a:pt x="898" y="1145"/>
                  </a:lnTo>
                  <a:lnTo>
                    <a:pt x="899" y="1123"/>
                  </a:lnTo>
                  <a:lnTo>
                    <a:pt x="902" y="1099"/>
                  </a:lnTo>
                  <a:lnTo>
                    <a:pt x="908" y="1078"/>
                  </a:lnTo>
                  <a:lnTo>
                    <a:pt x="916" y="1058"/>
                  </a:lnTo>
                  <a:lnTo>
                    <a:pt x="926" y="1037"/>
                  </a:lnTo>
                  <a:lnTo>
                    <a:pt x="936" y="1018"/>
                  </a:lnTo>
                  <a:lnTo>
                    <a:pt x="950" y="1002"/>
                  </a:lnTo>
                  <a:lnTo>
                    <a:pt x="964" y="985"/>
                  </a:lnTo>
                  <a:lnTo>
                    <a:pt x="981" y="970"/>
                  </a:lnTo>
                  <a:lnTo>
                    <a:pt x="998" y="957"/>
                  </a:lnTo>
                  <a:lnTo>
                    <a:pt x="1016" y="945"/>
                  </a:lnTo>
                  <a:lnTo>
                    <a:pt x="1037" y="936"/>
                  </a:lnTo>
                  <a:lnTo>
                    <a:pt x="1058" y="929"/>
                  </a:lnTo>
                  <a:lnTo>
                    <a:pt x="1080" y="923"/>
                  </a:lnTo>
                  <a:lnTo>
                    <a:pt x="1102" y="920"/>
                  </a:lnTo>
                  <a:lnTo>
                    <a:pt x="1126" y="919"/>
                  </a:lnTo>
                  <a:lnTo>
                    <a:pt x="1126" y="919"/>
                  </a:lnTo>
                  <a:lnTo>
                    <a:pt x="1148" y="920"/>
                  </a:lnTo>
                  <a:lnTo>
                    <a:pt x="1171" y="923"/>
                  </a:lnTo>
                  <a:lnTo>
                    <a:pt x="1192" y="929"/>
                  </a:lnTo>
                  <a:lnTo>
                    <a:pt x="1213" y="936"/>
                  </a:lnTo>
                  <a:lnTo>
                    <a:pt x="1234" y="945"/>
                  </a:lnTo>
                  <a:lnTo>
                    <a:pt x="1253" y="957"/>
                  </a:lnTo>
                  <a:lnTo>
                    <a:pt x="1269" y="970"/>
                  </a:lnTo>
                  <a:lnTo>
                    <a:pt x="1285" y="985"/>
                  </a:lnTo>
                  <a:lnTo>
                    <a:pt x="1300" y="1002"/>
                  </a:lnTo>
                  <a:lnTo>
                    <a:pt x="1313" y="1018"/>
                  </a:lnTo>
                  <a:lnTo>
                    <a:pt x="1325" y="1037"/>
                  </a:lnTo>
                  <a:lnTo>
                    <a:pt x="1334" y="1058"/>
                  </a:lnTo>
                  <a:lnTo>
                    <a:pt x="1342" y="1078"/>
                  </a:lnTo>
                  <a:lnTo>
                    <a:pt x="1347" y="1099"/>
                  </a:lnTo>
                  <a:lnTo>
                    <a:pt x="1350" y="1123"/>
                  </a:lnTo>
                  <a:lnTo>
                    <a:pt x="1352" y="1145"/>
                  </a:lnTo>
                  <a:lnTo>
                    <a:pt x="1352" y="1145"/>
                  </a:lnTo>
                  <a:lnTo>
                    <a:pt x="1350" y="1169"/>
                  </a:lnTo>
                  <a:lnTo>
                    <a:pt x="1347" y="1191"/>
                  </a:lnTo>
                  <a:lnTo>
                    <a:pt x="1342" y="1213"/>
                  </a:lnTo>
                  <a:lnTo>
                    <a:pt x="1334" y="1234"/>
                  </a:lnTo>
                  <a:lnTo>
                    <a:pt x="1325" y="1254"/>
                  </a:lnTo>
                  <a:lnTo>
                    <a:pt x="1313" y="1272"/>
                  </a:lnTo>
                  <a:lnTo>
                    <a:pt x="1300" y="1290"/>
                  </a:lnTo>
                  <a:lnTo>
                    <a:pt x="1285" y="1306"/>
                  </a:lnTo>
                  <a:lnTo>
                    <a:pt x="1269" y="1321"/>
                  </a:lnTo>
                  <a:lnTo>
                    <a:pt x="1253" y="1334"/>
                  </a:lnTo>
                  <a:lnTo>
                    <a:pt x="1234" y="1346"/>
                  </a:lnTo>
                  <a:lnTo>
                    <a:pt x="1213" y="1355"/>
                  </a:lnTo>
                  <a:lnTo>
                    <a:pt x="1192" y="1362"/>
                  </a:lnTo>
                  <a:lnTo>
                    <a:pt x="1171" y="1368"/>
                  </a:lnTo>
                  <a:lnTo>
                    <a:pt x="1148" y="1371"/>
                  </a:lnTo>
                  <a:lnTo>
                    <a:pt x="1126" y="1373"/>
                  </a:lnTo>
                  <a:lnTo>
                    <a:pt x="1126" y="1373"/>
                  </a:lnTo>
                  <a:close/>
                </a:path>
              </a:pathLst>
            </a:custGeom>
            <a:solidFill>
              <a:srgbClr val="24D4E2"/>
            </a:solidFill>
            <a:ln w="9525">
              <a:noFill/>
              <a:prstDash val="sysDash"/>
              <a:miter lim="800000"/>
              <a:headEnd/>
              <a:tailEnd/>
            </a:ln>
          </p:spPr>
          <p:txBody>
            <a:bodyPr lIns="18288" tIns="18288" rIns="18288" bIns="18288" anchor="ctr" anchorCtr="1"/>
            <a:lstStyle/>
            <a:p>
              <a:pPr algn="ctr">
                <a:lnSpc>
                  <a:spcPct val="85000"/>
                </a:lnSpc>
                <a:spcBef>
                  <a:spcPct val="20000"/>
                </a:spcBef>
              </a:pPr>
              <a:endParaRPr lang="en-US" sz="1600" b="1" dirty="0">
                <a:solidFill>
                  <a:srgbClr val="FFFFFF"/>
                </a:solidFill>
                <a:latin typeface="Arial Narrow" pitchFamily="112" charset="0"/>
              </a:endParaRPr>
            </a:p>
          </p:txBody>
        </p:sp>
        <p:sp>
          <p:nvSpPr>
            <p:cNvPr id="35" name="Freeform 7"/>
            <p:cNvSpPr>
              <a:spLocks/>
            </p:cNvSpPr>
            <p:nvPr/>
          </p:nvSpPr>
          <p:spPr bwMode="auto">
            <a:xfrm>
              <a:off x="9249470" y="4471868"/>
              <a:ext cx="740518" cy="293988"/>
            </a:xfrm>
            <a:custGeom>
              <a:avLst/>
              <a:gdLst/>
              <a:ahLst/>
              <a:cxnLst>
                <a:cxn ang="0">
                  <a:pos x="3430" y="953"/>
                </a:cxn>
                <a:cxn ang="0">
                  <a:pos x="3321" y="797"/>
                </a:cxn>
                <a:cxn ang="0">
                  <a:pos x="3197" y="652"/>
                </a:cxn>
                <a:cxn ang="0">
                  <a:pos x="3062" y="518"/>
                </a:cxn>
                <a:cxn ang="0">
                  <a:pos x="2914" y="399"/>
                </a:cxn>
                <a:cxn ang="0">
                  <a:pos x="2755" y="293"/>
                </a:cxn>
                <a:cxn ang="0">
                  <a:pos x="2587" y="202"/>
                </a:cxn>
                <a:cxn ang="0">
                  <a:pos x="2411" y="127"/>
                </a:cxn>
                <a:cxn ang="0">
                  <a:pos x="2225" y="68"/>
                </a:cxn>
                <a:cxn ang="0">
                  <a:pos x="2034" y="27"/>
                </a:cxn>
                <a:cxn ang="0">
                  <a:pos x="1835" y="4"/>
                </a:cxn>
                <a:cxn ang="0">
                  <a:pos x="1699" y="0"/>
                </a:cxn>
                <a:cxn ang="0">
                  <a:pos x="1503" y="9"/>
                </a:cxn>
                <a:cxn ang="0">
                  <a:pos x="1312" y="37"/>
                </a:cxn>
                <a:cxn ang="0">
                  <a:pos x="1126" y="81"/>
                </a:cxn>
                <a:cxn ang="0">
                  <a:pos x="948" y="143"/>
                </a:cxn>
                <a:cxn ang="0">
                  <a:pos x="777" y="219"/>
                </a:cxn>
                <a:cxn ang="0">
                  <a:pos x="615" y="311"/>
                </a:cxn>
                <a:cxn ang="0">
                  <a:pos x="464" y="415"/>
                </a:cxn>
                <a:cxn ang="0">
                  <a:pos x="321" y="535"/>
                </a:cxn>
                <a:cxn ang="0">
                  <a:pos x="191" y="664"/>
                </a:cxn>
                <a:cxn ang="0">
                  <a:pos x="72" y="807"/>
                </a:cxn>
                <a:cxn ang="0">
                  <a:pos x="385" y="897"/>
                </a:cxn>
                <a:cxn ang="0">
                  <a:pos x="599" y="1237"/>
                </a:cxn>
                <a:cxn ang="0">
                  <a:pos x="676" y="1141"/>
                </a:cxn>
                <a:cxn ang="0">
                  <a:pos x="761" y="1055"/>
                </a:cxn>
                <a:cxn ang="0">
                  <a:pos x="852" y="975"/>
                </a:cxn>
                <a:cxn ang="0">
                  <a:pos x="951" y="904"/>
                </a:cxn>
                <a:cxn ang="0">
                  <a:pos x="1056" y="841"/>
                </a:cxn>
                <a:cxn ang="0">
                  <a:pos x="1168" y="788"/>
                </a:cxn>
                <a:cxn ang="0">
                  <a:pos x="1282" y="745"/>
                </a:cxn>
                <a:cxn ang="0">
                  <a:pos x="1403" y="713"/>
                </a:cxn>
                <a:cxn ang="0">
                  <a:pos x="1528" y="691"/>
                </a:cxn>
                <a:cxn ang="0">
                  <a:pos x="1657" y="680"/>
                </a:cxn>
                <a:cxn ang="0">
                  <a:pos x="1743" y="680"/>
                </a:cxn>
                <a:cxn ang="0">
                  <a:pos x="1875" y="691"/>
                </a:cxn>
                <a:cxn ang="0">
                  <a:pos x="2001" y="713"/>
                </a:cxn>
                <a:cxn ang="0">
                  <a:pos x="2123" y="747"/>
                </a:cxn>
                <a:cxn ang="0">
                  <a:pos x="2240" y="791"/>
                </a:cxn>
                <a:cxn ang="0">
                  <a:pos x="2353" y="845"/>
                </a:cxn>
                <a:cxn ang="0">
                  <a:pos x="2458" y="910"/>
                </a:cxn>
                <a:cxn ang="0">
                  <a:pos x="2558" y="984"/>
                </a:cxn>
                <a:cxn ang="0">
                  <a:pos x="2651" y="1065"/>
                </a:cxn>
                <a:cxn ang="0">
                  <a:pos x="2735" y="1155"/>
                </a:cxn>
                <a:cxn ang="0">
                  <a:pos x="2811" y="1252"/>
                </a:cxn>
                <a:cxn ang="0">
                  <a:pos x="2636" y="1402"/>
                </a:cxn>
                <a:cxn ang="0">
                  <a:pos x="3624" y="844"/>
                </a:cxn>
              </a:cxnLst>
              <a:rect l="0" t="0" r="r" b="b"/>
              <a:pathLst>
                <a:path w="3626" h="1438">
                  <a:moveTo>
                    <a:pt x="3624" y="844"/>
                  </a:moveTo>
                  <a:lnTo>
                    <a:pt x="3430" y="953"/>
                  </a:lnTo>
                  <a:lnTo>
                    <a:pt x="3430" y="953"/>
                  </a:lnTo>
                  <a:lnTo>
                    <a:pt x="3395" y="900"/>
                  </a:lnTo>
                  <a:lnTo>
                    <a:pt x="3358" y="847"/>
                  </a:lnTo>
                  <a:lnTo>
                    <a:pt x="3321" y="797"/>
                  </a:lnTo>
                  <a:lnTo>
                    <a:pt x="3281" y="747"/>
                  </a:lnTo>
                  <a:lnTo>
                    <a:pt x="3240" y="698"/>
                  </a:lnTo>
                  <a:lnTo>
                    <a:pt x="3197" y="652"/>
                  </a:lnTo>
                  <a:lnTo>
                    <a:pt x="3153" y="607"/>
                  </a:lnTo>
                  <a:lnTo>
                    <a:pt x="3109" y="563"/>
                  </a:lnTo>
                  <a:lnTo>
                    <a:pt x="3062" y="518"/>
                  </a:lnTo>
                  <a:lnTo>
                    <a:pt x="3013" y="477"/>
                  </a:lnTo>
                  <a:lnTo>
                    <a:pt x="2964" y="437"/>
                  </a:lnTo>
                  <a:lnTo>
                    <a:pt x="2914" y="399"/>
                  </a:lnTo>
                  <a:lnTo>
                    <a:pt x="2863" y="362"/>
                  </a:lnTo>
                  <a:lnTo>
                    <a:pt x="2810" y="327"/>
                  </a:lnTo>
                  <a:lnTo>
                    <a:pt x="2755" y="293"/>
                  </a:lnTo>
                  <a:lnTo>
                    <a:pt x="2701" y="261"/>
                  </a:lnTo>
                  <a:lnTo>
                    <a:pt x="2645" y="231"/>
                  </a:lnTo>
                  <a:lnTo>
                    <a:pt x="2587" y="202"/>
                  </a:lnTo>
                  <a:lnTo>
                    <a:pt x="2530" y="175"/>
                  </a:lnTo>
                  <a:lnTo>
                    <a:pt x="2471" y="150"/>
                  </a:lnTo>
                  <a:lnTo>
                    <a:pt x="2411" y="127"/>
                  </a:lnTo>
                  <a:lnTo>
                    <a:pt x="2350" y="105"/>
                  </a:lnTo>
                  <a:lnTo>
                    <a:pt x="2288" y="85"/>
                  </a:lnTo>
                  <a:lnTo>
                    <a:pt x="2225" y="68"/>
                  </a:lnTo>
                  <a:lnTo>
                    <a:pt x="2162" y="52"/>
                  </a:lnTo>
                  <a:lnTo>
                    <a:pt x="2098" y="38"/>
                  </a:lnTo>
                  <a:lnTo>
                    <a:pt x="2034" y="27"/>
                  </a:lnTo>
                  <a:lnTo>
                    <a:pt x="1967" y="16"/>
                  </a:lnTo>
                  <a:lnTo>
                    <a:pt x="1903" y="9"/>
                  </a:lnTo>
                  <a:lnTo>
                    <a:pt x="1835" y="4"/>
                  </a:lnTo>
                  <a:lnTo>
                    <a:pt x="1768" y="0"/>
                  </a:lnTo>
                  <a:lnTo>
                    <a:pt x="1699" y="0"/>
                  </a:lnTo>
                  <a:lnTo>
                    <a:pt x="1699" y="0"/>
                  </a:lnTo>
                  <a:lnTo>
                    <a:pt x="1634" y="0"/>
                  </a:lnTo>
                  <a:lnTo>
                    <a:pt x="1568" y="3"/>
                  </a:lnTo>
                  <a:lnTo>
                    <a:pt x="1503" y="9"/>
                  </a:lnTo>
                  <a:lnTo>
                    <a:pt x="1439" y="16"/>
                  </a:lnTo>
                  <a:lnTo>
                    <a:pt x="1375" y="25"/>
                  </a:lnTo>
                  <a:lnTo>
                    <a:pt x="1312" y="37"/>
                  </a:lnTo>
                  <a:lnTo>
                    <a:pt x="1250" y="49"/>
                  </a:lnTo>
                  <a:lnTo>
                    <a:pt x="1188" y="65"/>
                  </a:lnTo>
                  <a:lnTo>
                    <a:pt x="1126" y="81"/>
                  </a:lnTo>
                  <a:lnTo>
                    <a:pt x="1066" y="100"/>
                  </a:lnTo>
                  <a:lnTo>
                    <a:pt x="1007" y="121"/>
                  </a:lnTo>
                  <a:lnTo>
                    <a:pt x="948" y="143"/>
                  </a:lnTo>
                  <a:lnTo>
                    <a:pt x="891" y="166"/>
                  </a:lnTo>
                  <a:lnTo>
                    <a:pt x="833" y="191"/>
                  </a:lnTo>
                  <a:lnTo>
                    <a:pt x="777" y="219"/>
                  </a:lnTo>
                  <a:lnTo>
                    <a:pt x="723" y="247"/>
                  </a:lnTo>
                  <a:lnTo>
                    <a:pt x="668" y="278"/>
                  </a:lnTo>
                  <a:lnTo>
                    <a:pt x="615" y="311"/>
                  </a:lnTo>
                  <a:lnTo>
                    <a:pt x="564" y="345"/>
                  </a:lnTo>
                  <a:lnTo>
                    <a:pt x="514" y="380"/>
                  </a:lnTo>
                  <a:lnTo>
                    <a:pt x="464" y="415"/>
                  </a:lnTo>
                  <a:lnTo>
                    <a:pt x="415" y="454"/>
                  </a:lnTo>
                  <a:lnTo>
                    <a:pt x="368" y="493"/>
                  </a:lnTo>
                  <a:lnTo>
                    <a:pt x="321" y="535"/>
                  </a:lnTo>
                  <a:lnTo>
                    <a:pt x="276" y="576"/>
                  </a:lnTo>
                  <a:lnTo>
                    <a:pt x="232" y="620"/>
                  </a:lnTo>
                  <a:lnTo>
                    <a:pt x="191" y="664"/>
                  </a:lnTo>
                  <a:lnTo>
                    <a:pt x="150" y="711"/>
                  </a:lnTo>
                  <a:lnTo>
                    <a:pt x="110" y="759"/>
                  </a:lnTo>
                  <a:lnTo>
                    <a:pt x="72" y="807"/>
                  </a:lnTo>
                  <a:lnTo>
                    <a:pt x="35" y="856"/>
                  </a:lnTo>
                  <a:lnTo>
                    <a:pt x="0" y="907"/>
                  </a:lnTo>
                  <a:lnTo>
                    <a:pt x="385" y="897"/>
                  </a:lnTo>
                  <a:lnTo>
                    <a:pt x="575" y="1270"/>
                  </a:lnTo>
                  <a:lnTo>
                    <a:pt x="575" y="1270"/>
                  </a:lnTo>
                  <a:lnTo>
                    <a:pt x="599" y="1237"/>
                  </a:lnTo>
                  <a:lnTo>
                    <a:pt x="624" y="1205"/>
                  </a:lnTo>
                  <a:lnTo>
                    <a:pt x="649" y="1172"/>
                  </a:lnTo>
                  <a:lnTo>
                    <a:pt x="676" y="1141"/>
                  </a:lnTo>
                  <a:lnTo>
                    <a:pt x="704" y="1112"/>
                  </a:lnTo>
                  <a:lnTo>
                    <a:pt x="732" y="1083"/>
                  </a:lnTo>
                  <a:lnTo>
                    <a:pt x="761" y="1055"/>
                  </a:lnTo>
                  <a:lnTo>
                    <a:pt x="791" y="1028"/>
                  </a:lnTo>
                  <a:lnTo>
                    <a:pt x="821" y="1000"/>
                  </a:lnTo>
                  <a:lnTo>
                    <a:pt x="852" y="975"/>
                  </a:lnTo>
                  <a:lnTo>
                    <a:pt x="885" y="950"/>
                  </a:lnTo>
                  <a:lnTo>
                    <a:pt x="917" y="926"/>
                  </a:lnTo>
                  <a:lnTo>
                    <a:pt x="951" y="904"/>
                  </a:lnTo>
                  <a:lnTo>
                    <a:pt x="985" y="882"/>
                  </a:lnTo>
                  <a:lnTo>
                    <a:pt x="1020" y="862"/>
                  </a:lnTo>
                  <a:lnTo>
                    <a:pt x="1056" y="841"/>
                  </a:lnTo>
                  <a:lnTo>
                    <a:pt x="1092" y="822"/>
                  </a:lnTo>
                  <a:lnTo>
                    <a:pt x="1129" y="804"/>
                  </a:lnTo>
                  <a:lnTo>
                    <a:pt x="1168" y="788"/>
                  </a:lnTo>
                  <a:lnTo>
                    <a:pt x="1204" y="773"/>
                  </a:lnTo>
                  <a:lnTo>
                    <a:pt x="1244" y="759"/>
                  </a:lnTo>
                  <a:lnTo>
                    <a:pt x="1282" y="745"/>
                  </a:lnTo>
                  <a:lnTo>
                    <a:pt x="1322" y="734"/>
                  </a:lnTo>
                  <a:lnTo>
                    <a:pt x="1363" y="722"/>
                  </a:lnTo>
                  <a:lnTo>
                    <a:pt x="1403" y="713"/>
                  </a:lnTo>
                  <a:lnTo>
                    <a:pt x="1444" y="704"/>
                  </a:lnTo>
                  <a:lnTo>
                    <a:pt x="1486" y="697"/>
                  </a:lnTo>
                  <a:lnTo>
                    <a:pt x="1528" y="691"/>
                  </a:lnTo>
                  <a:lnTo>
                    <a:pt x="1571" y="686"/>
                  </a:lnTo>
                  <a:lnTo>
                    <a:pt x="1614" y="682"/>
                  </a:lnTo>
                  <a:lnTo>
                    <a:pt x="1657" y="680"/>
                  </a:lnTo>
                  <a:lnTo>
                    <a:pt x="1699" y="680"/>
                  </a:lnTo>
                  <a:lnTo>
                    <a:pt x="1699" y="680"/>
                  </a:lnTo>
                  <a:lnTo>
                    <a:pt x="1743" y="680"/>
                  </a:lnTo>
                  <a:lnTo>
                    <a:pt x="1788" y="682"/>
                  </a:lnTo>
                  <a:lnTo>
                    <a:pt x="1832" y="686"/>
                  </a:lnTo>
                  <a:lnTo>
                    <a:pt x="1875" y="691"/>
                  </a:lnTo>
                  <a:lnTo>
                    <a:pt x="1917" y="697"/>
                  </a:lnTo>
                  <a:lnTo>
                    <a:pt x="1958" y="704"/>
                  </a:lnTo>
                  <a:lnTo>
                    <a:pt x="2001" y="713"/>
                  </a:lnTo>
                  <a:lnTo>
                    <a:pt x="2042" y="723"/>
                  </a:lnTo>
                  <a:lnTo>
                    <a:pt x="2082" y="735"/>
                  </a:lnTo>
                  <a:lnTo>
                    <a:pt x="2123" y="747"/>
                  </a:lnTo>
                  <a:lnTo>
                    <a:pt x="2163" y="760"/>
                  </a:lnTo>
                  <a:lnTo>
                    <a:pt x="2202" y="775"/>
                  </a:lnTo>
                  <a:lnTo>
                    <a:pt x="2240" y="791"/>
                  </a:lnTo>
                  <a:lnTo>
                    <a:pt x="2278" y="809"/>
                  </a:lnTo>
                  <a:lnTo>
                    <a:pt x="2316" y="826"/>
                  </a:lnTo>
                  <a:lnTo>
                    <a:pt x="2353" y="845"/>
                  </a:lnTo>
                  <a:lnTo>
                    <a:pt x="2389" y="866"/>
                  </a:lnTo>
                  <a:lnTo>
                    <a:pt x="2424" y="888"/>
                  </a:lnTo>
                  <a:lnTo>
                    <a:pt x="2458" y="910"/>
                  </a:lnTo>
                  <a:lnTo>
                    <a:pt x="2493" y="934"/>
                  </a:lnTo>
                  <a:lnTo>
                    <a:pt x="2526" y="959"/>
                  </a:lnTo>
                  <a:lnTo>
                    <a:pt x="2558" y="984"/>
                  </a:lnTo>
                  <a:lnTo>
                    <a:pt x="2589" y="1010"/>
                  </a:lnTo>
                  <a:lnTo>
                    <a:pt x="2620" y="1037"/>
                  </a:lnTo>
                  <a:lnTo>
                    <a:pt x="2651" y="1065"/>
                  </a:lnTo>
                  <a:lnTo>
                    <a:pt x="2680" y="1094"/>
                  </a:lnTo>
                  <a:lnTo>
                    <a:pt x="2708" y="1124"/>
                  </a:lnTo>
                  <a:lnTo>
                    <a:pt x="2735" y="1155"/>
                  </a:lnTo>
                  <a:lnTo>
                    <a:pt x="2761" y="1187"/>
                  </a:lnTo>
                  <a:lnTo>
                    <a:pt x="2786" y="1220"/>
                  </a:lnTo>
                  <a:lnTo>
                    <a:pt x="2811" y="1252"/>
                  </a:lnTo>
                  <a:lnTo>
                    <a:pt x="2835" y="1286"/>
                  </a:lnTo>
                  <a:lnTo>
                    <a:pt x="2635" y="1399"/>
                  </a:lnTo>
                  <a:lnTo>
                    <a:pt x="2636" y="1402"/>
                  </a:lnTo>
                  <a:lnTo>
                    <a:pt x="3306" y="1438"/>
                  </a:lnTo>
                  <a:lnTo>
                    <a:pt x="3626" y="847"/>
                  </a:lnTo>
                  <a:lnTo>
                    <a:pt x="3624" y="844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36" name="Oval 35" descr="Yellow peg on gear"/>
          <p:cNvSpPr/>
          <p:nvPr/>
        </p:nvSpPr>
        <p:spPr>
          <a:xfrm>
            <a:off x="239712" y="920387"/>
            <a:ext cx="462336" cy="462336"/>
          </a:xfrm>
          <a:prstGeom prst="ellipse">
            <a:avLst/>
          </a:prstGeom>
          <a:solidFill>
            <a:schemeClr val="tx1">
              <a:lumMod val="75000"/>
            </a:schemeClr>
          </a:solidFill>
          <a:ln w="28575">
            <a:solidFill>
              <a:schemeClr val="bg1">
                <a:lumMod val="65000"/>
                <a:lumOff val="35000"/>
              </a:schemeClr>
            </a:solidFill>
            <a:headEnd/>
            <a:tailEnd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5333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5:25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7630008" y="1704271"/>
            <a:ext cx="4162707" cy="617079"/>
          </a:xfrm>
          <a:prstGeom prst="rect">
            <a:avLst/>
          </a:prstGeom>
          <a:noFill/>
          <a:ln w="38100">
            <a:solidFill>
              <a:srgbClr val="F0E400"/>
            </a:solidFill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fa-IR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 Black" charset="0"/>
                <a:ea typeface="Arial Black" charset="0"/>
                <a:cs typeface="Arial Black" charset="0"/>
              </a:rPr>
              <a:t>نقشه‌های دیجیتالی</a:t>
            </a:r>
            <a:endParaRPr 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Arial Black" charset="0"/>
              <a:ea typeface="Arial Black" charset="0"/>
              <a:cs typeface="Arial Black" charset="0"/>
            </a:endParaRPr>
          </a:p>
          <a:p>
            <a:pPr algn="ctr" rtl="1"/>
            <a:r>
              <a:rPr lang="fa-IR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نقشه‌هایی مانند </a:t>
            </a:r>
            <a:r>
              <a:rPr lang="en-US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Waze</a:t>
            </a:r>
            <a:r>
              <a:rPr lang="fa-IR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 که اطلاعاتی نقشه‌های ماهواره‌ای را تعمین میکنند.</a:t>
            </a:r>
            <a:endParaRPr 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7630008" y="2640550"/>
            <a:ext cx="4162707" cy="595199"/>
          </a:xfrm>
          <a:prstGeom prst="rect">
            <a:avLst/>
          </a:prstGeom>
          <a:noFill/>
          <a:ln w="38100">
            <a:solidFill>
              <a:srgbClr val="FF7E00"/>
            </a:solidFill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fa-IR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 Black" charset="0"/>
                <a:ea typeface="Arial Black" charset="0"/>
                <a:cs typeface="Arial Black" charset="0"/>
              </a:rPr>
              <a:t>اسکنر لیزری</a:t>
            </a:r>
          </a:p>
          <a:p>
            <a:pPr algn="ctr"/>
            <a:r>
              <a:rPr lang="fa-IR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از یک اسکنر لیزری تک لایه ای استفاده شده است.</a:t>
            </a:r>
            <a:endParaRPr 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630008" y="3540549"/>
            <a:ext cx="4162707" cy="609600"/>
          </a:xfrm>
          <a:prstGeom prst="rect">
            <a:avLst/>
          </a:prstGeom>
          <a:noFill/>
          <a:ln w="38100">
            <a:solidFill>
              <a:srgbClr val="00B050"/>
            </a:solidFill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fa-IR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 Black" charset="0"/>
                <a:ea typeface="Arial Black" charset="0"/>
                <a:cs typeface="Arial Black" charset="0"/>
              </a:rPr>
              <a:t>رادارها</a:t>
            </a:r>
            <a:endParaRPr lang="en-US" sz="1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Arial Black" charset="0"/>
              <a:ea typeface="Arial Black" charset="0"/>
              <a:cs typeface="Arial Black" charset="0"/>
            </a:endParaRPr>
          </a:p>
          <a:p>
            <a:pPr algn="ctr"/>
            <a:r>
              <a:rPr lang="fa-IR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که به شناسایی محیط اطراف خودرو میپردازند.</a:t>
            </a:r>
            <a:endParaRPr 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630008" y="4454948"/>
            <a:ext cx="4162707" cy="609601"/>
          </a:xfrm>
          <a:prstGeom prst="rect">
            <a:avLst/>
          </a:prstGeom>
          <a:noFill/>
          <a:ln w="38100">
            <a:solidFill>
              <a:srgbClr val="24D4E2"/>
            </a:solidFill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fa-IR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 Black" charset="0"/>
                <a:ea typeface="Arial Black" charset="0"/>
                <a:cs typeface="Arial Black" charset="0"/>
              </a:rPr>
              <a:t>بینایی کامپیوتر</a:t>
            </a:r>
            <a:endParaRPr 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Arial Black" charset="0"/>
              <a:ea typeface="Arial Black" charset="0"/>
              <a:cs typeface="Arial Black" charset="0"/>
            </a:endParaRPr>
          </a:p>
          <a:p>
            <a:pPr algn="ctr"/>
            <a:r>
              <a:rPr lang="fa-IR" sz="1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cs typeface="Arial"/>
              </a:rPr>
              <a:t>که امکان درک اطلاعات شناسایی شده را به سیستم میدهد.</a:t>
            </a:r>
            <a:endParaRPr lang="en-US" sz="1200" b="1" dirty="0">
              <a:solidFill>
                <a:schemeClr val="tx1">
                  <a:lumMod val="85000"/>
                  <a:lumOff val="1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166175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3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1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1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500"/>
                            </p:stCondLst>
                            <p:childTnLst>
                              <p:par>
                                <p:cTn id="9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02292E-7 -4.07407E-6 L 0.11175 0.18287 " pathEditMode="relative" rAng="0" ptsTypes="AA">
                                      <p:cBhvr>
                                        <p:cTn id="96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87" y="9144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4423E-6 0 L -0.09924 -0.16343 " pathEditMode="relative" rAng="0" ptsTypes="AA">
                                      <p:cBhvr>
                                        <p:cTn id="98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62" y="-8171"/>
                                    </p:animMotion>
                                  </p:childTnLst>
                                </p:cTn>
                              </p:par>
                              <p:par>
                                <p:cTn id="99" presetID="8" presetClass="emp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10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1" presetID="8" presetClass="emp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10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3" presetID="8" presetClass="emp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43200000">
                                      <p:cBhvr>
                                        <p:cTn id="10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5" presetID="8" presetClass="emp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43200000">
                                      <p:cBhvr>
                                        <p:cTn id="10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7" presetID="8" presetClass="emp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43200000">
                                      <p:cBhvr>
                                        <p:cTn id="108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9" presetID="8" presetClass="emp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43200000">
                                      <p:cBhvr>
                                        <p:cTn id="110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1" presetID="8" presetClass="emp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43200000">
                                      <p:cBhvr>
                                        <p:cTn id="11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3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 animBg="1"/>
      <p:bldP spid="18" grpId="1" animBg="1"/>
      <p:bldP spid="19" grpId="0" animBg="1"/>
      <p:bldP spid="19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2" grpId="0" animBg="1"/>
      <p:bldP spid="36" grpId="0" animBg="1"/>
      <p:bldP spid="37" grpId="0" animBg="1"/>
      <p:bldP spid="38" grpId="0" animBg="1"/>
      <p:bldP spid="39" grpId="0" animBg="1"/>
      <p:bldP spid="4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6412" y="0"/>
            <a:ext cx="8692399" cy="1295400"/>
          </a:xfrm>
        </p:spPr>
        <p:txBody>
          <a:bodyPr>
            <a:normAutofit/>
          </a:bodyPr>
          <a:lstStyle/>
          <a:p>
            <a:pPr marL="571500" indent="-571500" algn="r" rtl="1">
              <a:buSzPct val="150000"/>
              <a:buBlip>
                <a:blip r:embed="rId3"/>
              </a:buBlip>
            </a:pPr>
            <a:r>
              <a:rPr lang="fa-IR" sz="4800" b="1" spc="300" dirty="0" smtClean="0">
                <a:cs typeface="B Titr" panose="00000700000000000000" pitchFamily="2" charset="-78"/>
              </a:rPr>
              <a:t>تعاریف</a:t>
            </a:r>
            <a:endParaRPr lang="en-US" sz="4000" b="1" spc="300" dirty="0">
              <a:cs typeface="B Titr" panose="00000700000000000000" pitchFamily="2" charset="-78"/>
            </a:endParaRPr>
          </a:p>
        </p:txBody>
      </p:sp>
      <p:sp>
        <p:nvSpPr>
          <p:cNvPr id="4" name="Left Arrow 3"/>
          <p:cNvSpPr/>
          <p:nvPr/>
        </p:nvSpPr>
        <p:spPr>
          <a:xfrm>
            <a:off x="7770812" y="1616333"/>
            <a:ext cx="381000" cy="1524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Left Arrow 4"/>
          <p:cNvSpPr/>
          <p:nvPr/>
        </p:nvSpPr>
        <p:spPr>
          <a:xfrm>
            <a:off x="7782671" y="2329141"/>
            <a:ext cx="381000" cy="1524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228012" y="15240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b="1" dirty="0">
                <a:cs typeface="B Nazanin" panose="00000400000000000000" pitchFamily="2" charset="-78"/>
              </a:rPr>
              <a:t>سیستم های ایمنی اصلی :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436812" y="1514277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b="1" dirty="0">
                <a:cs typeface="B Nazanin" panose="00000400000000000000" pitchFamily="2" charset="-78"/>
              </a:rPr>
              <a:t>سیستم‌هایی هستند که برای جلوگیری از تصادف طراحی شده اند.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225213" y="2209800"/>
            <a:ext cx="2593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Ø"/>
            </a:pPr>
            <a:r>
              <a:rPr lang="fa-IR" b="1" dirty="0">
                <a:cs typeface="B Nazanin" panose="00000400000000000000" pitchFamily="2" charset="-78"/>
              </a:rPr>
              <a:t>سیستم های ایمنی فرعی :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771836" y="2223700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b="1" dirty="0">
                <a:cs typeface="B Nazanin" panose="00000400000000000000" pitchFamily="2" charset="-78"/>
              </a:rPr>
              <a:t>سیستم‌هایی هستند که برای کاهش صدمات تصادفات طراحی شده‌اند.</a:t>
            </a:r>
          </a:p>
          <a:p>
            <a:pPr algn="r" rtl="1"/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5333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6:25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1497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7" grpId="0"/>
      <p:bldP spid="8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1612" y="22412"/>
            <a:ext cx="8692399" cy="1425388"/>
          </a:xfrm>
        </p:spPr>
        <p:txBody>
          <a:bodyPr/>
          <a:lstStyle/>
          <a:p>
            <a:pPr marL="685800" indent="-685800" algn="r" rtl="1">
              <a:buBlip>
                <a:blip r:embed="rId3"/>
              </a:buBlip>
            </a:pPr>
            <a:r>
              <a:rPr lang="fa-IR" b="1" dirty="0" smtClean="0">
                <a:cs typeface="B Titr" panose="00000700000000000000" pitchFamily="2" charset="-78"/>
              </a:rPr>
              <a:t>معماری سیستم</a:t>
            </a:r>
            <a:endParaRPr lang="en-US" b="1" dirty="0">
              <a:cs typeface="B Titr" panose="000007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94612" y="2137168"/>
            <a:ext cx="4037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 rtl="1"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سیستم توسعه داده شده اساسا از دو سطح تشکیل شده است :</a:t>
            </a:r>
            <a:endParaRPr lang="en-US" b="1" dirty="0">
              <a:cs typeface="B Nazanin" panose="00000400000000000000" pitchFamily="2" charset="-78"/>
            </a:endParaRPr>
          </a:p>
        </p:txBody>
      </p:sp>
      <p:cxnSp>
        <p:nvCxnSpPr>
          <p:cNvPr id="8" name="Straight Arrow Connector 7"/>
          <p:cNvCxnSpPr>
            <a:stCxn id="6" idx="1"/>
            <a:endCxn id="11" idx="3"/>
          </p:cNvCxnSpPr>
          <p:nvPr/>
        </p:nvCxnSpPr>
        <p:spPr>
          <a:xfrm flipH="1" flipV="1">
            <a:off x="6399212" y="1837330"/>
            <a:ext cx="1295400" cy="62300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6" idx="1"/>
            <a:endCxn id="13" idx="3"/>
          </p:cNvCxnSpPr>
          <p:nvPr/>
        </p:nvCxnSpPr>
        <p:spPr>
          <a:xfrm flipH="1">
            <a:off x="6475412" y="2460334"/>
            <a:ext cx="1219200" cy="69163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84212" y="1514164"/>
            <a:ext cx="571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rtl="1">
              <a:buFont typeface="+mj-lt"/>
              <a:buAutoNum type="arabicPeriod"/>
            </a:pPr>
            <a:r>
              <a:rPr lang="fa-IR" b="1" dirty="0" smtClean="0">
                <a:cs typeface="B Nazanin" panose="00000400000000000000" pitchFamily="2" charset="-78"/>
              </a:rPr>
              <a:t>سیستم باید محیط اطراف خودرو را دریافت و آنالیز کرده و مشخص کند آیا خطر برخورد وجود دارد یا خیر.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12812" y="2828800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rtl="1">
              <a:buFont typeface="+mj-lt"/>
              <a:buAutoNum type="arabicPeriod" startAt="2"/>
            </a:pPr>
            <a:r>
              <a:rPr lang="fa-IR" b="1" dirty="0" smtClean="0">
                <a:cs typeface="B Nazanin" panose="00000400000000000000" pitchFamily="2" charset="-78"/>
              </a:rPr>
              <a:t>سطح دوم شامل اخطارها ماژول‌های اقدامی خودرو است شامل ترمز و فرمان اتوماتیک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-1587" y="3810000"/>
            <a:ext cx="12039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fa-IR" b="1" dirty="0" smtClean="0">
                <a:cs typeface="B Nazanin" panose="00000400000000000000" pitchFamily="2" charset="-78"/>
              </a:rPr>
              <a:t>علاوه‌ بر موارد فوق از موقعیت یاب ماهواره‌ای در نقشه دیجتالی به عنوان یک سنسور اضافی استفاده میشود تا اطلاعاتی مکمل اطلاعات فراهم شده به وسیله سنسورهای خودرو باشد.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5333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7:25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0524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750"/>
                            </p:stCondLst>
                            <p:childTnLst>
                              <p:par>
                                <p:cTn id="4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1" grpId="0"/>
      <p:bldP spid="13" grpId="0"/>
      <p:bldP spid="1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0412" y="3352800"/>
            <a:ext cx="8229600" cy="2895600"/>
          </a:xfrm>
        </p:spPr>
        <p:txBody>
          <a:bodyPr/>
          <a:lstStyle/>
          <a:p>
            <a:pPr marL="857250" indent="-857250" algn="r" rtl="1">
              <a:buFont typeface="Wingdings" panose="05000000000000000000" pitchFamily="2" charset="2"/>
              <a:buChar char="ü"/>
            </a:pPr>
            <a:r>
              <a:rPr lang="fa-IR" b="1" dirty="0" smtClean="0">
                <a:cs typeface="B Titr" panose="00000700000000000000" pitchFamily="2" charset="-78"/>
              </a:rPr>
              <a:t>سیستم تشخیص مانع</a:t>
            </a:r>
            <a:endParaRPr lang="en-US" b="1" dirty="0">
              <a:cs typeface="B Titr" panose="000007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061" y="304800"/>
            <a:ext cx="6258902" cy="419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6412" y="4482"/>
            <a:ext cx="8692399" cy="1219200"/>
          </a:xfrm>
        </p:spPr>
        <p:txBody>
          <a:bodyPr/>
          <a:lstStyle/>
          <a:p>
            <a:pPr marL="685800" indent="-685800" algn="r" rtl="1">
              <a:buBlip>
                <a:blip r:embed="rId3"/>
              </a:buBlip>
            </a:pPr>
            <a:r>
              <a:rPr lang="fa-IR" b="1" dirty="0" smtClean="0">
                <a:cs typeface="B Titr" panose="00000700000000000000" pitchFamily="2" charset="-78"/>
              </a:rPr>
              <a:t>تشخیص مانع</a:t>
            </a:r>
            <a:endParaRPr lang="en-US" b="1" dirty="0">
              <a:cs typeface="B Titr" panose="00000700000000000000" pitchFamily="2" charset="-7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600200"/>
            <a:ext cx="11962345" cy="1143000"/>
          </a:xfrm>
        </p:spPr>
        <p:txBody>
          <a:bodyPr>
            <a:normAutofit/>
          </a:bodyPr>
          <a:lstStyle/>
          <a:p>
            <a:pPr algn="r" rtl="1">
              <a:lnSpc>
                <a:spcPct val="200000"/>
              </a:lnSpc>
            </a:pPr>
            <a:r>
              <a:rPr lang="fa-IR" dirty="0" smtClean="0">
                <a:solidFill>
                  <a:schemeClr val="tx1">
                    <a:lumMod val="95000"/>
                  </a:schemeClr>
                </a:solidFill>
              </a:rPr>
              <a:t> </a:t>
            </a:r>
          </a:p>
          <a:p>
            <a:pPr marL="342900" indent="-342900" algn="r" rtl="1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4" name="Left Arrow 3"/>
          <p:cNvSpPr/>
          <p:nvPr/>
        </p:nvSpPr>
        <p:spPr>
          <a:xfrm>
            <a:off x="8053182" y="1600200"/>
            <a:ext cx="304800" cy="152400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263746" y="1459468"/>
            <a:ext cx="3475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fa-IR" b="1" dirty="0">
                <a:solidFill>
                  <a:schemeClr val="tx1">
                    <a:lumMod val="95000"/>
                  </a:schemeClr>
                </a:solidFill>
                <a:cs typeface="B Nazanin" panose="00000400000000000000" pitchFamily="2" charset="-78"/>
              </a:rPr>
              <a:t>اولین قدم سیستم تشخیص مانع است.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45038" y="1479751"/>
            <a:ext cx="81432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b="1" dirty="0">
                <a:solidFill>
                  <a:schemeClr val="tx1">
                    <a:lumMod val="95000"/>
                  </a:schemeClr>
                </a:solidFill>
                <a:cs typeface="B Nazanin" panose="00000400000000000000" pitchFamily="2" charset="-78"/>
              </a:rPr>
              <a:t>نیاز به سنسورها و الگوریتم هایی برای تشخیص برخوردهای قریب‌الوقوع و همین طور تخمین زمان وقوع آن‌ها </a:t>
            </a:r>
            <a:r>
              <a:rPr lang="fa-IR" b="1" dirty="0" smtClean="0">
                <a:solidFill>
                  <a:schemeClr val="tx1">
                    <a:lumMod val="95000"/>
                  </a:schemeClr>
                </a:solidFill>
                <a:cs typeface="B Nazanin" panose="00000400000000000000" pitchFamily="2" charset="-78"/>
              </a:rPr>
              <a:t>است.</a:t>
            </a:r>
            <a:endParaRPr lang="fa-IR" b="1" dirty="0">
              <a:solidFill>
                <a:schemeClr val="tx1">
                  <a:lumMod val="95000"/>
                </a:schemeClr>
              </a:solidFill>
              <a:cs typeface="B Nazanin" panose="00000400000000000000" pitchFamily="2" charset="-78"/>
            </a:endParaRPr>
          </a:p>
          <a:p>
            <a:pPr algn="ctr" rtl="1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296494" y="2449111"/>
            <a:ext cx="8408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r" rtl="1"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Nazanin" panose="00000400000000000000" pitchFamily="2" charset="-78"/>
              </a:rPr>
              <a:t>یک جنبه مهم این سیستم</a:t>
            </a:r>
            <a:r>
              <a:rPr lang="fa-IR" b="1" i="1" dirty="0" smtClean="0">
                <a:cs typeface="B Nazanin" panose="00000400000000000000" pitchFamily="2" charset="-78"/>
              </a:rPr>
              <a:t>‌</a:t>
            </a:r>
            <a:r>
              <a:rPr lang="fa-IR" b="1" dirty="0" smtClean="0">
                <a:cs typeface="B Nazanin" panose="00000400000000000000" pitchFamily="2" charset="-78"/>
              </a:rPr>
              <a:t> تصمیم در مورد این است که چه موقع یک برخورد </a:t>
            </a:r>
            <a:r>
              <a:rPr lang="fa-IR" b="1" u="sng" dirty="0" smtClean="0">
                <a:cs typeface="B Nazanin" panose="00000400000000000000" pitchFamily="2" charset="-78"/>
              </a:rPr>
              <a:t>غیرقابل اجتناب</a:t>
            </a:r>
            <a:r>
              <a:rPr lang="fa-IR" b="1" dirty="0" smtClean="0">
                <a:cs typeface="B Nazanin" panose="00000400000000000000" pitchFamily="2" charset="-78"/>
              </a:rPr>
              <a:t> میشود.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133012" y="4343400"/>
            <a:ext cx="1605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fa-IR" b="1" dirty="0" smtClean="0">
                <a:cs typeface="B Nazanin" panose="00000400000000000000" pitchFamily="2" charset="-78"/>
              </a:rPr>
              <a:t>اطلاعات لازم : 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9" name="Left Arrow 8"/>
          <p:cNvSpPr/>
          <p:nvPr/>
        </p:nvSpPr>
        <p:spPr>
          <a:xfrm>
            <a:off x="9790112" y="4419600"/>
            <a:ext cx="381000" cy="216932"/>
          </a:xfrm>
          <a:prstGeom prst="lef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9" idx="1"/>
            <a:endCxn id="13" idx="3"/>
          </p:cNvCxnSpPr>
          <p:nvPr/>
        </p:nvCxnSpPr>
        <p:spPr>
          <a:xfrm flipH="1" flipV="1">
            <a:off x="7923212" y="3407443"/>
            <a:ext cx="1866900" cy="11206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103812" y="3222777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en-US" dirty="0" smtClean="0">
                <a:cs typeface="B Nazanin" panose="00000400000000000000" pitchFamily="2" charset="-78"/>
              </a:rPr>
              <a:t>TTC ( </a:t>
            </a:r>
            <a:r>
              <a:rPr lang="en-US" u="sng" dirty="0" smtClean="0">
                <a:cs typeface="B Nazanin" panose="00000400000000000000" pitchFamily="2" charset="-78"/>
              </a:rPr>
              <a:t>T</a:t>
            </a:r>
            <a:r>
              <a:rPr lang="en-US" dirty="0" smtClean="0">
                <a:cs typeface="B Nazanin" panose="00000400000000000000" pitchFamily="2" charset="-78"/>
              </a:rPr>
              <a:t>ime </a:t>
            </a:r>
            <a:r>
              <a:rPr lang="en-US" u="sng" dirty="0" smtClean="0">
                <a:cs typeface="B Nazanin" panose="00000400000000000000" pitchFamily="2" charset="-78"/>
              </a:rPr>
              <a:t>T</a:t>
            </a:r>
            <a:r>
              <a:rPr lang="en-US" dirty="0" smtClean="0">
                <a:cs typeface="B Nazanin" panose="00000400000000000000" pitchFamily="2" charset="-78"/>
              </a:rPr>
              <a:t>o </a:t>
            </a:r>
            <a:r>
              <a:rPr lang="en-US" u="sng" dirty="0" smtClean="0">
                <a:cs typeface="B Nazanin" panose="00000400000000000000" pitchFamily="2" charset="-78"/>
              </a:rPr>
              <a:t>C</a:t>
            </a:r>
            <a:r>
              <a:rPr lang="en-US" dirty="0" smtClean="0">
                <a:cs typeface="B Nazanin" panose="00000400000000000000" pitchFamily="2" charset="-78"/>
              </a:rPr>
              <a:t>ollision )</a:t>
            </a:r>
            <a:endParaRPr lang="en-US" dirty="0">
              <a:cs typeface="B Nazanin" panose="00000400000000000000" pitchFamily="2" charset="-78"/>
            </a:endParaRPr>
          </a:p>
        </p:txBody>
      </p:sp>
      <p:cxnSp>
        <p:nvCxnSpPr>
          <p:cNvPr id="16" name="Straight Arrow Connector 15"/>
          <p:cNvCxnSpPr>
            <a:stCxn id="9" idx="1"/>
          </p:cNvCxnSpPr>
          <p:nvPr/>
        </p:nvCxnSpPr>
        <p:spPr>
          <a:xfrm flipH="1" flipV="1">
            <a:off x="7923212" y="3886200"/>
            <a:ext cx="1866900" cy="6418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256212" y="3701534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en-US" dirty="0" smtClean="0">
                <a:cs typeface="B Nazanin" panose="00000400000000000000" pitchFamily="2" charset="-78"/>
              </a:rPr>
              <a:t>Time To Avoid</a:t>
            </a:r>
            <a:endParaRPr lang="en-US" dirty="0">
              <a:cs typeface="B Nazanin" panose="00000400000000000000" pitchFamily="2" charset="-78"/>
            </a:endParaRPr>
          </a:p>
        </p:txBody>
      </p:sp>
      <p:cxnSp>
        <p:nvCxnSpPr>
          <p:cNvPr id="20" name="Straight Arrow Connector 19"/>
          <p:cNvCxnSpPr>
            <a:stCxn id="9" idx="1"/>
          </p:cNvCxnSpPr>
          <p:nvPr/>
        </p:nvCxnSpPr>
        <p:spPr>
          <a:xfrm flipH="1" flipV="1">
            <a:off x="7923212" y="4343400"/>
            <a:ext cx="1866900" cy="1846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408612" y="4158734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fa-IR" dirty="0" smtClean="0">
                <a:cs typeface="B Nazanin" panose="00000400000000000000" pitchFamily="2" charset="-78"/>
              </a:rPr>
              <a:t>سرعت نسبی برخورد</a:t>
            </a:r>
            <a:endParaRPr lang="en-US" dirty="0">
              <a:cs typeface="B Nazanin" panose="00000400000000000000" pitchFamily="2" charset="-78"/>
            </a:endParaRPr>
          </a:p>
        </p:txBody>
      </p:sp>
      <p:cxnSp>
        <p:nvCxnSpPr>
          <p:cNvPr id="23" name="Straight Arrow Connector 22"/>
          <p:cNvCxnSpPr>
            <a:stCxn id="9" idx="1"/>
            <a:endCxn id="24" idx="3"/>
          </p:cNvCxnSpPr>
          <p:nvPr/>
        </p:nvCxnSpPr>
        <p:spPr>
          <a:xfrm flipH="1">
            <a:off x="7914900" y="4528066"/>
            <a:ext cx="1875212" cy="29313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552700" y="4636532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fa-IR" dirty="0" smtClean="0">
                <a:cs typeface="B Nazanin" panose="00000400000000000000" pitchFamily="2" charset="-78"/>
              </a:rPr>
              <a:t>احتمال برخورد</a:t>
            </a:r>
            <a:endParaRPr lang="en-US" dirty="0">
              <a:cs typeface="B Nazanin" panose="00000400000000000000" pitchFamily="2" charset="-78"/>
            </a:endParaRPr>
          </a:p>
        </p:txBody>
      </p:sp>
      <p:cxnSp>
        <p:nvCxnSpPr>
          <p:cNvPr id="26" name="Straight Arrow Connector 25"/>
          <p:cNvCxnSpPr>
            <a:stCxn id="9" idx="1"/>
            <a:endCxn id="27" idx="3"/>
          </p:cNvCxnSpPr>
          <p:nvPr/>
        </p:nvCxnSpPr>
        <p:spPr>
          <a:xfrm flipH="1">
            <a:off x="8037512" y="4528066"/>
            <a:ext cx="1752600" cy="8086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570412" y="5152003"/>
            <a:ext cx="346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fa-IR" dirty="0" smtClean="0">
                <a:cs typeface="B Nazanin" panose="00000400000000000000" pitchFamily="2" charset="-78"/>
              </a:rPr>
              <a:t>مشخصات و جرم و سختی مانع</a:t>
            </a:r>
            <a:endParaRPr lang="en-US" dirty="0">
              <a:cs typeface="B Nazanin" panose="00000400000000000000" pitchFamily="2" charset="-78"/>
            </a:endParaRPr>
          </a:p>
        </p:txBody>
      </p:sp>
      <p:cxnSp>
        <p:nvCxnSpPr>
          <p:cNvPr id="34" name="Straight Arrow Connector 33"/>
          <p:cNvCxnSpPr>
            <a:stCxn id="9" idx="1"/>
            <a:endCxn id="35" idx="3"/>
          </p:cNvCxnSpPr>
          <p:nvPr/>
        </p:nvCxnSpPr>
        <p:spPr>
          <a:xfrm flipH="1">
            <a:off x="8053992" y="4528066"/>
            <a:ext cx="1736120" cy="12864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5158392" y="5629801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ü"/>
            </a:pPr>
            <a:r>
              <a:rPr lang="fa-IR" dirty="0" smtClean="0">
                <a:cs typeface="B Nazanin" panose="00000400000000000000" pitchFamily="2" charset="-78"/>
              </a:rPr>
              <a:t>موقعیت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1522413" y="6400800"/>
            <a:ext cx="533399" cy="457200"/>
          </a:xfr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9:25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38614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5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25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75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250"/>
                            </p:stCondLst>
                            <p:childTnLst>
                              <p:par>
                                <p:cTn id="3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50"/>
                            </p:stCondLst>
                            <p:childTnLst>
                              <p:par>
                                <p:cTn id="4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250"/>
                            </p:stCondLst>
                            <p:childTnLst>
                              <p:par>
                                <p:cTn id="4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750"/>
                            </p:stCondLst>
                            <p:childTnLst>
                              <p:par>
                                <p:cTn id="5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250"/>
                            </p:stCondLst>
                            <p:childTnLst>
                              <p:par>
                                <p:cTn id="5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75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250"/>
                            </p:stCondLst>
                            <p:childTnLst>
                              <p:par>
                                <p:cTn id="6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750"/>
                            </p:stCondLst>
                            <p:childTnLst>
                              <p:par>
                                <p:cTn id="6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250"/>
                            </p:stCondLst>
                            <p:childTnLst>
                              <p:par>
                                <p:cTn id="7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750"/>
                            </p:stCondLst>
                            <p:childTnLst>
                              <p:par>
                                <p:cTn id="7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250"/>
                            </p:stCondLst>
                            <p:childTnLst>
                              <p:par>
                                <p:cTn id="7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750"/>
                            </p:stCondLst>
                            <p:childTnLst>
                              <p:par>
                                <p:cTn id="8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250"/>
                            </p:stCondLst>
                            <p:childTnLst>
                              <p:par>
                                <p:cTn id="8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750"/>
                            </p:stCondLst>
                            <p:childTnLst>
                              <p:par>
                                <p:cTn id="9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/>
      <p:bldP spid="6" grpId="0"/>
      <p:bldP spid="7" grpId="0"/>
      <p:bldP spid="8" grpId="0"/>
      <p:bldP spid="9" grpId="0" animBg="1"/>
      <p:bldP spid="13" grpId="0"/>
      <p:bldP spid="17" grpId="0"/>
      <p:bldP spid="21" grpId="0"/>
      <p:bldP spid="24" grpId="0"/>
      <p:bldP spid="27" grpId="0"/>
      <p:bldP spid="3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8283</TotalTime>
  <Words>1301</Words>
  <Application>Microsoft Office PowerPoint</Application>
  <PresentationFormat>Custom</PresentationFormat>
  <Paragraphs>221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9" baseType="lpstr">
      <vt:lpstr>Adventure</vt:lpstr>
      <vt:lpstr>Arial</vt:lpstr>
      <vt:lpstr>Arial Black</vt:lpstr>
      <vt:lpstr>Arial Narrow</vt:lpstr>
      <vt:lpstr>B Kamran</vt:lpstr>
      <vt:lpstr>B Nazanin</vt:lpstr>
      <vt:lpstr>B Titr</vt:lpstr>
      <vt:lpstr>Cambria Math</vt:lpstr>
      <vt:lpstr>Corbel</vt:lpstr>
      <vt:lpstr>Tahoma</vt:lpstr>
      <vt:lpstr>True Lies</vt:lpstr>
      <vt:lpstr>Wingdings</vt:lpstr>
      <vt:lpstr>Digital Blue Tunnel 16x9</vt:lpstr>
      <vt:lpstr>سیستم جلوگیری از برخورد در خودروهای خودران</vt:lpstr>
      <vt:lpstr>PowerPoint Presentation</vt:lpstr>
      <vt:lpstr>Introduction of BMW next 100</vt:lpstr>
      <vt:lpstr>PowerPoint Presentation</vt:lpstr>
      <vt:lpstr>معرفی : تکنولوژی‌های مورد استفاده</vt:lpstr>
      <vt:lpstr>تعاریف</vt:lpstr>
      <vt:lpstr>معماری سیستم</vt:lpstr>
      <vt:lpstr>سیستم تشخیص مانع</vt:lpstr>
      <vt:lpstr>تشخیص مانع</vt:lpstr>
      <vt:lpstr>چندین راه حل:</vt:lpstr>
      <vt:lpstr>محاسبه TTC</vt:lpstr>
      <vt:lpstr>محاسبه TTC</vt:lpstr>
      <vt:lpstr>10 حالت مختلف برخورد</vt:lpstr>
      <vt:lpstr>اتوماسیون خودرو</vt:lpstr>
      <vt:lpstr>اتوماسیون خودرو</vt:lpstr>
      <vt:lpstr>کنترل سرعت</vt:lpstr>
      <vt:lpstr>کنترل هوشمند فرمان خودرو</vt:lpstr>
      <vt:lpstr>سیستم کنترلی سطح پایین</vt:lpstr>
      <vt:lpstr>بررسی عملکرد سیستم</vt:lpstr>
      <vt:lpstr>PowerPoint Presentation</vt:lpstr>
      <vt:lpstr>PowerPoint Presentation</vt:lpstr>
      <vt:lpstr>جمع بندی</vt:lpstr>
      <vt:lpstr>جمع بندی</vt:lpstr>
      <vt:lpstr>قدردانی</vt:lpstr>
      <vt:lpstr>PowerPoint Presentation</vt:lpstr>
      <vt:lpstr>منابع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سیستم جلوگیری از برخورد در خودروهای خودران</dc:title>
  <dc:creator>Parham Zilouchian</dc:creator>
  <cp:lastModifiedBy>Parham Zilouchian</cp:lastModifiedBy>
  <cp:revision>156</cp:revision>
  <dcterms:created xsi:type="dcterms:W3CDTF">2018-05-20T04:53:51Z</dcterms:created>
  <dcterms:modified xsi:type="dcterms:W3CDTF">2018-08-04T16:50:00Z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